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74" r:id="rId3"/>
    <p:sldId id="257" r:id="rId4"/>
    <p:sldId id="258" r:id="rId5"/>
    <p:sldId id="259" r:id="rId6"/>
    <p:sldId id="271" r:id="rId7"/>
    <p:sldId id="273" r:id="rId8"/>
    <p:sldId id="264" r:id="rId9"/>
    <p:sldId id="266" r:id="rId10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kumimoji="0" sz="2800" b="0" i="0" u="none" strike="noStrike" cap="none" spc="28" normalizeH="0" baseline="0">
        <a:ln>
          <a:noFill/>
        </a:ln>
        <a:solidFill>
          <a:srgbClr val="5C5C5C"/>
        </a:solidFill>
        <a:effectLst/>
        <a:uFillTx/>
        <a:latin typeface="Iowan Old Style Italic"/>
        <a:ea typeface="Iowan Old Style Italic"/>
        <a:cs typeface="Iowan Old Style Italic"/>
        <a:sym typeface="Iowan Old Style Italic"/>
      </a:defRPr>
    </a:lvl1pPr>
    <a:lvl2pPr marL="0" marR="0" indent="22860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kumimoji="0" sz="2800" b="0" i="0" u="none" strike="noStrike" cap="none" spc="28" normalizeH="0" baseline="0">
        <a:ln>
          <a:noFill/>
        </a:ln>
        <a:solidFill>
          <a:srgbClr val="5C5C5C"/>
        </a:solidFill>
        <a:effectLst/>
        <a:uFillTx/>
        <a:latin typeface="Iowan Old Style Italic"/>
        <a:ea typeface="Iowan Old Style Italic"/>
        <a:cs typeface="Iowan Old Style Italic"/>
        <a:sym typeface="Iowan Old Style Italic"/>
      </a:defRPr>
    </a:lvl2pPr>
    <a:lvl3pPr marL="0" marR="0" indent="45720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kumimoji="0" sz="2800" b="0" i="0" u="none" strike="noStrike" cap="none" spc="28" normalizeH="0" baseline="0">
        <a:ln>
          <a:noFill/>
        </a:ln>
        <a:solidFill>
          <a:srgbClr val="5C5C5C"/>
        </a:solidFill>
        <a:effectLst/>
        <a:uFillTx/>
        <a:latin typeface="Iowan Old Style Italic"/>
        <a:ea typeface="Iowan Old Style Italic"/>
        <a:cs typeface="Iowan Old Style Italic"/>
        <a:sym typeface="Iowan Old Style Italic"/>
      </a:defRPr>
    </a:lvl3pPr>
    <a:lvl4pPr marL="0" marR="0" indent="68580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kumimoji="0" sz="2800" b="0" i="0" u="none" strike="noStrike" cap="none" spc="28" normalizeH="0" baseline="0">
        <a:ln>
          <a:noFill/>
        </a:ln>
        <a:solidFill>
          <a:srgbClr val="5C5C5C"/>
        </a:solidFill>
        <a:effectLst/>
        <a:uFillTx/>
        <a:latin typeface="Iowan Old Style Italic"/>
        <a:ea typeface="Iowan Old Style Italic"/>
        <a:cs typeface="Iowan Old Style Italic"/>
        <a:sym typeface="Iowan Old Style Italic"/>
      </a:defRPr>
    </a:lvl4pPr>
    <a:lvl5pPr marL="0" marR="0" indent="91440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kumimoji="0" sz="2800" b="0" i="0" u="none" strike="noStrike" cap="none" spc="28" normalizeH="0" baseline="0">
        <a:ln>
          <a:noFill/>
        </a:ln>
        <a:solidFill>
          <a:srgbClr val="5C5C5C"/>
        </a:solidFill>
        <a:effectLst/>
        <a:uFillTx/>
        <a:latin typeface="Iowan Old Style Italic"/>
        <a:ea typeface="Iowan Old Style Italic"/>
        <a:cs typeface="Iowan Old Style Italic"/>
        <a:sym typeface="Iowan Old Style Italic"/>
      </a:defRPr>
    </a:lvl5pPr>
    <a:lvl6pPr marL="0" marR="0" indent="114300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kumimoji="0" sz="2800" b="0" i="0" u="none" strike="noStrike" cap="none" spc="28" normalizeH="0" baseline="0">
        <a:ln>
          <a:noFill/>
        </a:ln>
        <a:solidFill>
          <a:srgbClr val="5C5C5C"/>
        </a:solidFill>
        <a:effectLst/>
        <a:uFillTx/>
        <a:latin typeface="Iowan Old Style Italic"/>
        <a:ea typeface="Iowan Old Style Italic"/>
        <a:cs typeface="Iowan Old Style Italic"/>
        <a:sym typeface="Iowan Old Style Italic"/>
      </a:defRPr>
    </a:lvl6pPr>
    <a:lvl7pPr marL="0" marR="0" indent="137160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kumimoji="0" sz="2800" b="0" i="0" u="none" strike="noStrike" cap="none" spc="28" normalizeH="0" baseline="0">
        <a:ln>
          <a:noFill/>
        </a:ln>
        <a:solidFill>
          <a:srgbClr val="5C5C5C"/>
        </a:solidFill>
        <a:effectLst/>
        <a:uFillTx/>
        <a:latin typeface="Iowan Old Style Italic"/>
        <a:ea typeface="Iowan Old Style Italic"/>
        <a:cs typeface="Iowan Old Style Italic"/>
        <a:sym typeface="Iowan Old Style Italic"/>
      </a:defRPr>
    </a:lvl7pPr>
    <a:lvl8pPr marL="0" marR="0" indent="160020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kumimoji="0" sz="2800" b="0" i="0" u="none" strike="noStrike" cap="none" spc="28" normalizeH="0" baseline="0">
        <a:ln>
          <a:noFill/>
        </a:ln>
        <a:solidFill>
          <a:srgbClr val="5C5C5C"/>
        </a:solidFill>
        <a:effectLst/>
        <a:uFillTx/>
        <a:latin typeface="Iowan Old Style Italic"/>
        <a:ea typeface="Iowan Old Style Italic"/>
        <a:cs typeface="Iowan Old Style Italic"/>
        <a:sym typeface="Iowan Old Style Italic"/>
      </a:defRPr>
    </a:lvl8pPr>
    <a:lvl9pPr marL="0" marR="0" indent="182880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kumimoji="0" sz="2800" b="0" i="0" u="none" strike="noStrike" cap="none" spc="28" normalizeH="0" baseline="0">
        <a:ln>
          <a:noFill/>
        </a:ln>
        <a:solidFill>
          <a:srgbClr val="5C5C5C"/>
        </a:solidFill>
        <a:effectLst/>
        <a:uFillTx/>
        <a:latin typeface="Iowan Old Style Italic"/>
        <a:ea typeface="Iowan Old Style Italic"/>
        <a:cs typeface="Iowan Old Style Italic"/>
        <a:sym typeface="Iowan Old Style Italic"/>
      </a:defRPr>
    </a:lvl9pPr>
  </p:defaultTextStyle>
  <p:extLst>
    <p:ext uri="{EFAFB233-063F-42B5-8137-9DF3F51BA10A}">
      <p15:sldGuideLst xmlns:p15="http://schemas.microsoft.com/office/powerpoint/2012/main">
        <p15:guide id="1" orient="horz" pos="3072">
          <p15:clr>
            <a:srgbClr val="A4A3A4"/>
          </p15:clr>
        </p15:guide>
        <p15:guide id="2" pos="40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Iowan Old Style Roman"/>
          <a:ea typeface="Iowan Old Style Roman"/>
          <a:cs typeface="Iowan Old Style Roman"/>
        </a:font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C5C5C"/>
              </a:solidFill>
              <a:prstDash val="solid"/>
              <a:miter lim="400000"/>
            </a:ln>
          </a:top>
          <a:bottom>
            <a:ln w="12700" cap="flat">
              <a:solidFill>
                <a:srgbClr val="5C5C5C"/>
              </a:solidFill>
              <a:prstDash val="solid"/>
              <a:miter lim="400000"/>
            </a:ln>
          </a:bottom>
          <a:insideH>
            <a:ln w="12700" cap="flat">
              <a:solidFill>
                <a:srgbClr val="5C5C5C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BCBCB">
              <a:alpha val="25000"/>
            </a:srgbClr>
          </a:solidFill>
        </a:fill>
      </a:tcStyle>
    </a:band2H>
    <a:firstCol>
      <a:tcTxStyle b="off" i="off">
        <a:fontRef idx="minor">
          <a:srgbClr val="5C5C5C"/>
        </a:fontRef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C5C5C"/>
              </a:solidFill>
              <a:prstDash val="solid"/>
              <a:miter lim="400000"/>
            </a:ln>
          </a:top>
          <a:bottom>
            <a:ln w="12700" cap="flat">
              <a:solidFill>
                <a:srgbClr val="5C5C5C"/>
              </a:solidFill>
              <a:prstDash val="solid"/>
              <a:miter lim="400000"/>
            </a:ln>
          </a:bottom>
          <a:insideH>
            <a:ln w="12700" cap="flat">
              <a:solidFill>
                <a:srgbClr val="5C5C5C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CBCBCB">
              <a:alpha val="36000"/>
            </a:srgbClr>
          </a:solidFill>
        </a:fill>
      </a:tcStyle>
    </a:firstCol>
    <a:lastRow>
      <a:tcTxStyle b="off" i="off">
        <a:fontRef idx="minor">
          <a:srgbClr val="5C5C5C"/>
        </a:fontRef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C5C5C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5C5C5C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solidFill>
                <a:srgbClr val="EBEBE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-522454"/>
              <a:satOff val="1153"/>
              <a:lumOff val="13444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Iowan Old Style Roman"/>
          <a:ea typeface="Iowan Old Style Roman"/>
          <a:cs typeface="Iowan Old Style Roman"/>
        </a:font>
        <a:schemeClr val="accent2">
          <a:satOff val="-3676"/>
          <a:lumOff val="-12171"/>
        </a:schemeClr>
      </a:tcTxStyle>
      <a:tcStyle>
        <a:tcBdr>
          <a:left>
            <a:ln w="12700" cap="flat">
              <a:solidFill>
                <a:srgbClr val="808251"/>
              </a:solidFill>
              <a:prstDash val="solid"/>
              <a:miter lim="400000"/>
            </a:ln>
          </a:left>
          <a:right>
            <a:ln w="12700" cap="flat">
              <a:solidFill>
                <a:srgbClr val="808251"/>
              </a:solidFill>
              <a:prstDash val="solid"/>
              <a:miter lim="400000"/>
            </a:ln>
          </a:right>
          <a:top>
            <a:ln w="12700" cap="flat">
              <a:solidFill>
                <a:srgbClr val="808251"/>
              </a:solidFill>
              <a:prstDash val="solid"/>
              <a:miter lim="400000"/>
            </a:ln>
          </a:top>
          <a:bottom>
            <a:ln w="12700" cap="flat">
              <a:solidFill>
                <a:srgbClr val="808251"/>
              </a:solidFill>
              <a:prstDash val="solid"/>
              <a:miter lim="400000"/>
            </a:ln>
          </a:bottom>
          <a:insideH>
            <a:ln w="12700" cap="flat">
              <a:solidFill>
                <a:srgbClr val="808251"/>
              </a:solidFill>
              <a:prstDash val="solid"/>
              <a:miter lim="400000"/>
            </a:ln>
          </a:insideH>
          <a:insideV>
            <a:ln w="12700" cap="flat">
              <a:solidFill>
                <a:srgbClr val="808251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A8A861">
              <a:alpha val="27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808251"/>
              </a:solidFill>
              <a:prstDash val="solid"/>
              <a:miter lim="400000"/>
            </a:ln>
          </a:left>
          <a:right>
            <a:ln w="12700" cap="flat">
              <a:solidFill>
                <a:srgbClr val="808251"/>
              </a:solidFill>
              <a:prstDash val="solid"/>
              <a:miter lim="400000"/>
            </a:ln>
          </a:right>
          <a:top>
            <a:ln w="12700" cap="flat">
              <a:solidFill>
                <a:srgbClr val="808251"/>
              </a:solidFill>
              <a:prstDash val="solid"/>
              <a:miter lim="400000"/>
            </a:ln>
          </a:top>
          <a:bottom>
            <a:ln w="12700" cap="flat">
              <a:solidFill>
                <a:srgbClr val="808251"/>
              </a:solidFill>
              <a:prstDash val="solid"/>
              <a:miter lim="400000"/>
            </a:ln>
          </a:bottom>
          <a:insideH>
            <a:ln w="12700" cap="flat">
              <a:solidFill>
                <a:srgbClr val="808251"/>
              </a:solidFill>
              <a:prstDash val="solid"/>
              <a:miter lim="400000"/>
            </a:ln>
          </a:insideH>
          <a:insideV>
            <a:ln w="12700" cap="flat">
              <a:solidFill>
                <a:srgbClr val="808251"/>
              </a:solidFill>
              <a:prstDash val="solid"/>
              <a:miter lim="400000"/>
            </a:ln>
          </a:insideV>
        </a:tcBdr>
        <a:fill>
          <a:solidFill>
            <a:srgbClr val="8F9541">
              <a:alpha val="75000"/>
            </a:srgbClr>
          </a:solidFill>
        </a:fill>
      </a:tcStyle>
    </a:firstCol>
    <a:lastRow>
      <a:tcTxStyle b="off" i="off">
        <a:fontRef idx="minor">
          <a:schemeClr val="accent2">
            <a:satOff val="-3676"/>
            <a:lumOff val="-12171"/>
          </a:schemeClr>
        </a:fontRef>
        <a:schemeClr val="accent2">
          <a:satOff val="-3676"/>
          <a:lumOff val="-12171"/>
        </a:schemeClr>
      </a:tcTxStyle>
      <a:tcStyle>
        <a:tcBdr>
          <a:left>
            <a:ln w="12700" cap="flat">
              <a:solidFill>
                <a:srgbClr val="808251"/>
              </a:solidFill>
              <a:prstDash val="solid"/>
              <a:miter lim="400000"/>
            </a:ln>
          </a:left>
          <a:right>
            <a:ln w="12700" cap="flat">
              <a:solidFill>
                <a:srgbClr val="808251"/>
              </a:solidFill>
              <a:prstDash val="solid"/>
              <a:miter lim="400000"/>
            </a:ln>
          </a:right>
          <a:top>
            <a:ln w="50800" cap="flat">
              <a:solidFill>
                <a:srgbClr val="808251"/>
              </a:solidFill>
              <a:prstDash val="solid"/>
              <a:miter lim="400000"/>
            </a:ln>
          </a:top>
          <a:bottom>
            <a:ln w="12700" cap="flat">
              <a:solidFill>
                <a:srgbClr val="808251"/>
              </a:solidFill>
              <a:prstDash val="solid"/>
              <a:miter lim="400000"/>
            </a:ln>
          </a:bottom>
          <a:insideH>
            <a:ln w="12700" cap="flat">
              <a:solidFill>
                <a:srgbClr val="808251"/>
              </a:solidFill>
              <a:prstDash val="solid"/>
              <a:miter lim="400000"/>
            </a:ln>
          </a:insideH>
          <a:insideV>
            <a:ln w="12700" cap="flat">
              <a:solidFill>
                <a:srgbClr val="808251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808251"/>
              </a:solidFill>
              <a:prstDash val="solid"/>
              <a:miter lim="400000"/>
            </a:ln>
          </a:left>
          <a:right>
            <a:ln w="12700" cap="flat">
              <a:solidFill>
                <a:srgbClr val="808251"/>
              </a:solidFill>
              <a:prstDash val="solid"/>
              <a:miter lim="400000"/>
            </a:ln>
          </a:right>
          <a:top>
            <a:ln w="12700" cap="flat">
              <a:solidFill>
                <a:srgbClr val="808251"/>
              </a:solidFill>
              <a:prstDash val="solid"/>
              <a:miter lim="400000"/>
            </a:ln>
          </a:top>
          <a:bottom>
            <a:ln w="12700" cap="flat">
              <a:solidFill>
                <a:srgbClr val="808251"/>
              </a:solidFill>
              <a:prstDash val="solid"/>
              <a:miter lim="400000"/>
            </a:ln>
          </a:bottom>
          <a:insideH>
            <a:ln w="12700" cap="flat">
              <a:solidFill>
                <a:srgbClr val="808251"/>
              </a:solidFill>
              <a:prstDash val="solid"/>
              <a:miter lim="400000"/>
            </a:ln>
          </a:insideH>
          <a:insideV>
            <a:ln w="12700" cap="flat">
              <a:solidFill>
                <a:srgbClr val="808251"/>
              </a:solidFill>
              <a:prstDash val="solid"/>
              <a:miter lim="400000"/>
            </a:ln>
          </a:insideV>
        </a:tcBdr>
        <a:fill>
          <a:solidFill>
            <a:srgbClr val="8F9541">
              <a:alpha val="75000"/>
            </a:srgb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Iowan Old Style Roman"/>
          <a:ea typeface="Iowan Old Style Roman"/>
          <a:cs typeface="Iowan Old Style Roman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DEF"/>
              </a:solidFill>
              <a:prstDash val="solid"/>
              <a:miter lim="400000"/>
            </a:ln>
          </a:top>
          <a:bottom>
            <a:ln w="12700" cap="flat">
              <a:solidFill>
                <a:srgbClr val="FFFDEF"/>
              </a:solidFill>
              <a:prstDash val="solid"/>
              <a:miter lim="400000"/>
            </a:ln>
          </a:bottom>
          <a:insideH>
            <a:ln w="12700" cap="flat">
              <a:solidFill>
                <a:srgbClr val="FFFDE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A8A861">
              <a:alpha val="27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DEF"/>
              </a:solidFill>
              <a:prstDash val="solid"/>
              <a:miter lim="400000"/>
            </a:ln>
          </a:left>
          <a:right>
            <a:ln w="12700" cap="flat">
              <a:solidFill>
                <a:srgbClr val="FFFDEF"/>
              </a:solidFill>
              <a:prstDash val="solid"/>
              <a:miter lim="400000"/>
            </a:ln>
          </a:right>
          <a:top>
            <a:ln w="12700" cap="flat">
              <a:solidFill>
                <a:srgbClr val="FFFDEF"/>
              </a:solidFill>
              <a:prstDash val="solid"/>
              <a:miter lim="400000"/>
            </a:ln>
          </a:top>
          <a:bottom>
            <a:ln w="12700" cap="flat">
              <a:solidFill>
                <a:srgbClr val="FFFDEF"/>
              </a:solidFill>
              <a:prstDash val="solid"/>
              <a:miter lim="400000"/>
            </a:ln>
          </a:bottom>
          <a:insideH>
            <a:ln w="12700" cap="flat">
              <a:solidFill>
                <a:srgbClr val="FFFDE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DEF"/>
              </a:solidFill>
              <a:prstDash val="solid"/>
              <a:miter lim="400000"/>
            </a:ln>
          </a:top>
          <a:bottom>
            <a:ln w="12700" cap="flat">
              <a:solidFill>
                <a:srgbClr val="FFFDEF"/>
              </a:solidFill>
              <a:prstDash val="solid"/>
              <a:miter lim="400000"/>
            </a:ln>
          </a:bottom>
          <a:insideH>
            <a:ln w="12700" cap="flat">
              <a:solidFill>
                <a:srgbClr val="FFFDE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DEF"/>
              </a:solidFill>
              <a:prstDash val="solid"/>
              <a:miter lim="400000"/>
            </a:ln>
          </a:top>
          <a:bottom>
            <a:ln w="12700" cap="flat">
              <a:solidFill>
                <a:srgbClr val="FFFDEF"/>
              </a:solidFill>
              <a:prstDash val="solid"/>
              <a:miter lim="400000"/>
            </a:ln>
          </a:bottom>
          <a:insideH>
            <a:ln w="12700" cap="flat">
              <a:solidFill>
                <a:srgbClr val="FFFDE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F821DB8-F4EB-4A41-A1BA-3FCAFE7338EE}" styleName="">
    <a:tblBg/>
    <a:wholeTbl>
      <a:tcTxStyle b="off" i="off">
        <a:font>
          <a:latin typeface="Iowan Old Style Roman"/>
          <a:ea typeface="Iowan Old Style Roman"/>
          <a:cs typeface="Iowan Old Style Roman"/>
        </a:font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top>
          <a:bottom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bottom>
          <a:insideH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BCBCB">
              <a:alpha val="36000"/>
            </a:srgbClr>
          </a:solidFill>
        </a:fill>
      </a:tcStyle>
    </a:band2H>
    <a:firstCol>
      <a:tcTxStyle b="off" i="off">
        <a:fontRef idx="minor">
          <a:srgbClr val="5C5C5C"/>
        </a:fontRef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right>
          <a:top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top>
          <a:bottom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bottom>
          <a:insideH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bottom>
          <a:insideH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33BA23B1-9221-436E-865A-0063620EA4FD}" styleName="">
    <a:tblBg/>
    <a:wholeTbl>
      <a:tcTxStyle b="off" i="off">
        <a:font>
          <a:latin typeface="Iowan Old Style Roman"/>
          <a:ea typeface="Iowan Old Style Roman"/>
          <a:cs typeface="Iowan Old Style Roman"/>
        </a:font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CBCBCB">
              <a:alpha val="25000"/>
            </a:srgbClr>
          </a:solidFill>
        </a:fill>
      </a:tcStyle>
    </a:wholeTbl>
    <a:band2H>
      <a:tcTxStyle/>
      <a:tcStyle>
        <a:tcBdr/>
        <a:fill>
          <a:solidFill>
            <a:srgbClr val="AEAEAE">
              <a:alpha val="25000"/>
            </a:srgbClr>
          </a:solidFill>
        </a:fill>
      </a:tcStyle>
    </a:band2H>
    <a:firstCol>
      <a:tcTxStyle b="off" i="off">
        <a:fontRef idx="minor">
          <a:srgbClr val="5C5C5C"/>
        </a:fontRef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797B80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CBCBCB">
              <a:alpha val="25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1504B">
              <a:alpha val="8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1504B">
              <a:alpha val="80000"/>
            </a:srgb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Iowan Old Style Roman"/>
          <a:ea typeface="Iowan Old Style Roman"/>
          <a:cs typeface="Iowan Old Style Roman"/>
        </a:font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C5C5C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C5C5C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C5C5C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Ref idx="minor">
          <a:srgbClr val="5C5C5C"/>
        </a:fontRef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5C5C5C"/>
              </a:solidFill>
              <a:prstDash val="solid"/>
              <a:miter lim="400000"/>
            </a:ln>
          </a:right>
          <a:top>
            <a:ln w="12700" cap="flat">
              <a:solidFill>
                <a:srgbClr val="5C5C5C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C5C5C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C5C5C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5C5C5C"/>
        </a:fontRef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C5C5C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5C5C5C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5C5C5C"/>
        </a:fontRef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5C5C5C"/>
              </a:solidFill>
              <a:prstDash val="solid"/>
              <a:miter lim="400000"/>
            </a:ln>
          </a:bottom>
          <a:insideH>
            <a:ln w="12700" cap="flat">
              <a:solidFill>
                <a:srgbClr val="5C5C5C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338" y="108"/>
      </p:cViewPr>
      <p:guideLst>
        <p:guide orient="horz" pos="3072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6" name="Shape 12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9015675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body" sz="quarter" idx="13"/>
          </p:nvPr>
        </p:nvSpPr>
        <p:spPr>
          <a:xfrm>
            <a:off x="571500" y="5588000"/>
            <a:ext cx="11875780" cy="3"/>
          </a:xfrm>
          <a:prstGeom prst="line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  <a:round/>
          </a:ln>
        </p:spPr>
        <p:txBody>
          <a:bodyPr anchor="ctr">
            <a:noAutofit/>
          </a:bodyPr>
          <a:lstStyle/>
          <a:p>
            <a:pPr marL="0" indent="0" defTabSz="457200">
              <a:spcBef>
                <a:spcPts val="0"/>
              </a:spcBef>
              <a:buSzTx/>
              <a:buFontTx/>
              <a:buNone/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2" name="Shape 12"/>
          <p:cNvSpPr>
            <a:spLocks noGrp="1"/>
          </p:cNvSpPr>
          <p:nvPr>
            <p:ph type="title"/>
          </p:nvPr>
        </p:nvSpPr>
        <p:spPr>
          <a:xfrm>
            <a:off x="571500" y="571500"/>
            <a:ext cx="11861800" cy="5181600"/>
          </a:xfrm>
          <a:prstGeom prst="rect">
            <a:avLst/>
          </a:prstGeom>
        </p:spPr>
        <p:txBody>
          <a:bodyPr anchor="b"/>
          <a:lstStyle>
            <a:lvl1pPr algn="ctr">
              <a:lnSpc>
                <a:spcPct val="80000"/>
              </a:lnSpc>
              <a:spcBef>
                <a:spcPts val="0"/>
              </a:spcBef>
              <a:defRPr sz="12100">
                <a:solidFill>
                  <a:srgbClr val="5C5C5C"/>
                </a:solidFill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13" name="Shape 13"/>
          <p:cNvSpPr>
            <a:spLocks noGrp="1"/>
          </p:cNvSpPr>
          <p:nvPr>
            <p:ph type="body" sz="half" idx="1"/>
          </p:nvPr>
        </p:nvSpPr>
        <p:spPr>
          <a:xfrm>
            <a:off x="571500" y="5676900"/>
            <a:ext cx="11861800" cy="32639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70000"/>
              </a:lnSpc>
              <a:spcBef>
                <a:spcPts val="0"/>
              </a:spcBef>
              <a:buSzTx/>
              <a:buFontTx/>
              <a:buNone/>
              <a:defRPr sz="4800">
                <a:solidFill>
                  <a:srgbClr val="747676"/>
                </a:solidFill>
                <a:latin typeface="Iowan Old Style Italic"/>
                <a:ea typeface="Iowan Old Style Italic"/>
                <a:cs typeface="Iowan Old Style Italic"/>
                <a:sym typeface="Iowan Old Style Italic"/>
              </a:defRPr>
            </a:lvl1pPr>
            <a:lvl2pPr marL="0" indent="228600" algn="ctr">
              <a:lnSpc>
                <a:spcPct val="70000"/>
              </a:lnSpc>
              <a:spcBef>
                <a:spcPts val="0"/>
              </a:spcBef>
              <a:buSzTx/>
              <a:buFontTx/>
              <a:buNone/>
              <a:defRPr sz="4800">
                <a:solidFill>
                  <a:srgbClr val="747676"/>
                </a:solidFill>
                <a:latin typeface="Iowan Old Style Italic"/>
                <a:ea typeface="Iowan Old Style Italic"/>
                <a:cs typeface="Iowan Old Style Italic"/>
                <a:sym typeface="Iowan Old Style Italic"/>
              </a:defRPr>
            </a:lvl2pPr>
            <a:lvl3pPr marL="0" indent="457200" algn="ctr">
              <a:lnSpc>
                <a:spcPct val="70000"/>
              </a:lnSpc>
              <a:spcBef>
                <a:spcPts val="0"/>
              </a:spcBef>
              <a:buSzTx/>
              <a:buFontTx/>
              <a:buNone/>
              <a:defRPr sz="4800">
                <a:solidFill>
                  <a:srgbClr val="747676"/>
                </a:solidFill>
                <a:latin typeface="Iowan Old Style Italic"/>
                <a:ea typeface="Iowan Old Style Italic"/>
                <a:cs typeface="Iowan Old Style Italic"/>
                <a:sym typeface="Iowan Old Style Italic"/>
              </a:defRPr>
            </a:lvl3pPr>
            <a:lvl4pPr marL="0" indent="685800" algn="ctr">
              <a:lnSpc>
                <a:spcPct val="70000"/>
              </a:lnSpc>
              <a:spcBef>
                <a:spcPts val="0"/>
              </a:spcBef>
              <a:buSzTx/>
              <a:buFontTx/>
              <a:buNone/>
              <a:defRPr sz="4800">
                <a:solidFill>
                  <a:srgbClr val="747676"/>
                </a:solidFill>
                <a:latin typeface="Iowan Old Style Italic"/>
                <a:ea typeface="Iowan Old Style Italic"/>
                <a:cs typeface="Iowan Old Style Italic"/>
                <a:sym typeface="Iowan Old Style Italic"/>
              </a:defRPr>
            </a:lvl4pPr>
            <a:lvl5pPr marL="0" indent="914400" algn="ctr">
              <a:lnSpc>
                <a:spcPct val="70000"/>
              </a:lnSpc>
              <a:spcBef>
                <a:spcPts val="0"/>
              </a:spcBef>
              <a:buSzTx/>
              <a:buFontTx/>
              <a:buNone/>
              <a:defRPr sz="4800">
                <a:solidFill>
                  <a:srgbClr val="747676"/>
                </a:solidFill>
                <a:latin typeface="Iowan Old Style Italic"/>
                <a:ea typeface="Iowan Old Style Italic"/>
                <a:cs typeface="Iowan Old Style Italic"/>
                <a:sym typeface="Iowan Old Style Italic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4" name="Shape 14"/>
          <p:cNvSpPr>
            <a:spLocks noGrp="1"/>
          </p:cNvSpPr>
          <p:nvPr>
            <p:ph type="sldNum" sz="quarter" idx="2"/>
          </p:nvPr>
        </p:nvSpPr>
        <p:spPr>
          <a:xfrm>
            <a:off x="12088552" y="9189156"/>
            <a:ext cx="309365" cy="342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 -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Shape 22"/>
          <p:cNvSpPr>
            <a:spLocks noGrp="1"/>
          </p:cNvSpPr>
          <p:nvPr>
            <p:ph type="body" sz="half" idx="14"/>
          </p:nvPr>
        </p:nvSpPr>
        <p:spPr>
          <a:xfrm>
            <a:off x="0" y="5422900"/>
            <a:ext cx="13004800" cy="3606800"/>
          </a:xfrm>
          <a:prstGeom prst="rect">
            <a:avLst/>
          </a:prstGeom>
          <a:solidFill>
            <a:srgbClr val="FFFFFF"/>
          </a:solidFill>
        </p:spPr>
        <p:txBody>
          <a:bodyPr anchor="ctr">
            <a:noAutofit/>
          </a:bodyPr>
          <a:lstStyle/>
          <a:p>
            <a:pPr marL="0" indent="0" algn="ctr">
              <a:spcBef>
                <a:spcPts val="0"/>
              </a:spcBef>
              <a:buSzTx/>
              <a:buFontTx/>
              <a:buNone/>
              <a:defRPr sz="2400">
                <a:latin typeface="+mn-lt"/>
                <a:ea typeface="+mn-ea"/>
                <a:cs typeface="+mn-cs"/>
                <a:sym typeface="DIN Alternate"/>
              </a:defRPr>
            </a:pPr>
            <a:endParaRPr/>
          </a:p>
        </p:txBody>
      </p:sp>
      <p:sp>
        <p:nvSpPr>
          <p:cNvPr id="23" name="Shape 23"/>
          <p:cNvSpPr>
            <a:spLocks noGrp="1"/>
          </p:cNvSpPr>
          <p:nvPr>
            <p:ph type="body" sz="quarter" idx="15"/>
          </p:nvPr>
        </p:nvSpPr>
        <p:spPr>
          <a:xfrm flipV="1">
            <a:off x="571500" y="7619996"/>
            <a:ext cx="11874500" cy="4"/>
          </a:xfrm>
          <a:prstGeom prst="line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  <a:round/>
          </a:ln>
        </p:spPr>
        <p:txBody>
          <a:bodyPr anchor="ctr">
            <a:noAutofit/>
          </a:bodyPr>
          <a:lstStyle/>
          <a:p>
            <a:pPr marL="0" indent="0" defTabSz="457200">
              <a:spcBef>
                <a:spcPts val="0"/>
              </a:spcBef>
              <a:buSzTx/>
              <a:buFontTx/>
              <a:buNone/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4" name="Shape 24"/>
          <p:cNvSpPr>
            <a:spLocks noGrp="1"/>
          </p:cNvSpPr>
          <p:nvPr>
            <p:ph type="title"/>
          </p:nvPr>
        </p:nvSpPr>
        <p:spPr>
          <a:xfrm>
            <a:off x="571500" y="5562600"/>
            <a:ext cx="11861800" cy="2209800"/>
          </a:xfrm>
          <a:prstGeom prst="rect">
            <a:avLst/>
          </a:prstGeom>
        </p:spPr>
        <p:txBody>
          <a:bodyPr anchor="b"/>
          <a:lstStyle>
            <a:lvl1pPr algn="r">
              <a:lnSpc>
                <a:spcPct val="80000"/>
              </a:lnSpc>
              <a:spcBef>
                <a:spcPts val="0"/>
              </a:spcBef>
              <a:defRPr sz="12100">
                <a:solidFill>
                  <a:srgbClr val="5C5C5C"/>
                </a:solidFill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25" name="Shape 25"/>
          <p:cNvSpPr>
            <a:spLocks noGrp="1"/>
          </p:cNvSpPr>
          <p:nvPr>
            <p:ph type="body" sz="quarter" idx="1"/>
          </p:nvPr>
        </p:nvSpPr>
        <p:spPr>
          <a:xfrm>
            <a:off x="571500" y="7670800"/>
            <a:ext cx="11861800" cy="1231900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70000"/>
              </a:lnSpc>
              <a:spcBef>
                <a:spcPts val="600"/>
              </a:spcBef>
              <a:buSzTx/>
              <a:buFontTx/>
              <a:buNone/>
              <a:defRPr sz="4800">
                <a:solidFill>
                  <a:srgbClr val="747676"/>
                </a:solidFill>
                <a:latin typeface="Iowan Old Style Italic"/>
                <a:ea typeface="Iowan Old Style Italic"/>
                <a:cs typeface="Iowan Old Style Italic"/>
                <a:sym typeface="Iowan Old Style Italic"/>
              </a:defRPr>
            </a:lvl1pPr>
            <a:lvl2pPr marL="0" indent="228600" algn="r">
              <a:lnSpc>
                <a:spcPct val="70000"/>
              </a:lnSpc>
              <a:spcBef>
                <a:spcPts val="600"/>
              </a:spcBef>
              <a:buSzTx/>
              <a:buFontTx/>
              <a:buNone/>
              <a:defRPr sz="4800">
                <a:solidFill>
                  <a:srgbClr val="747676"/>
                </a:solidFill>
                <a:latin typeface="Iowan Old Style Italic"/>
                <a:ea typeface="Iowan Old Style Italic"/>
                <a:cs typeface="Iowan Old Style Italic"/>
                <a:sym typeface="Iowan Old Style Italic"/>
              </a:defRPr>
            </a:lvl2pPr>
            <a:lvl3pPr marL="0" indent="457200" algn="r">
              <a:lnSpc>
                <a:spcPct val="70000"/>
              </a:lnSpc>
              <a:spcBef>
                <a:spcPts val="600"/>
              </a:spcBef>
              <a:buSzTx/>
              <a:buFontTx/>
              <a:buNone/>
              <a:defRPr sz="4800">
                <a:solidFill>
                  <a:srgbClr val="747676"/>
                </a:solidFill>
                <a:latin typeface="Iowan Old Style Italic"/>
                <a:ea typeface="Iowan Old Style Italic"/>
                <a:cs typeface="Iowan Old Style Italic"/>
                <a:sym typeface="Iowan Old Style Italic"/>
              </a:defRPr>
            </a:lvl3pPr>
            <a:lvl4pPr marL="0" indent="685800" algn="r">
              <a:lnSpc>
                <a:spcPct val="70000"/>
              </a:lnSpc>
              <a:spcBef>
                <a:spcPts val="600"/>
              </a:spcBef>
              <a:buSzTx/>
              <a:buFontTx/>
              <a:buNone/>
              <a:defRPr sz="4800">
                <a:solidFill>
                  <a:srgbClr val="747676"/>
                </a:solidFill>
                <a:latin typeface="Iowan Old Style Italic"/>
                <a:ea typeface="Iowan Old Style Italic"/>
                <a:cs typeface="Iowan Old Style Italic"/>
                <a:sym typeface="Iowan Old Style Italic"/>
              </a:defRPr>
            </a:lvl4pPr>
            <a:lvl5pPr marL="0" indent="914400" algn="r">
              <a:lnSpc>
                <a:spcPct val="70000"/>
              </a:lnSpc>
              <a:spcBef>
                <a:spcPts val="600"/>
              </a:spcBef>
              <a:buSzTx/>
              <a:buFontTx/>
              <a:buNone/>
              <a:defRPr sz="4800">
                <a:solidFill>
                  <a:srgbClr val="747676"/>
                </a:solidFill>
                <a:latin typeface="Iowan Old Style Italic"/>
                <a:ea typeface="Iowan Old Style Italic"/>
                <a:cs typeface="Iowan Old Style Italic"/>
                <a:sym typeface="Iowan Old Style Italic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6" name="Shape 26"/>
          <p:cNvSpPr>
            <a:spLocks noGrp="1"/>
          </p:cNvSpPr>
          <p:nvPr>
            <p:ph type="sldNum" sz="quarter" idx="2"/>
          </p:nvPr>
        </p:nvSpPr>
        <p:spPr>
          <a:xfrm>
            <a:off x="12092513" y="9194800"/>
            <a:ext cx="309365" cy="3429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BCBCB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-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title"/>
          </p:nvPr>
        </p:nvSpPr>
        <p:spPr>
          <a:xfrm>
            <a:off x="571500" y="571500"/>
            <a:ext cx="11861800" cy="5181600"/>
          </a:xfrm>
          <a:prstGeom prst="rect">
            <a:avLst/>
          </a:prstGeom>
        </p:spPr>
        <p:txBody>
          <a:bodyPr anchor="b"/>
          <a:lstStyle>
            <a:lvl1pPr algn="ctr">
              <a:lnSpc>
                <a:spcPct val="80000"/>
              </a:lnSpc>
              <a:spcBef>
                <a:spcPts val="0"/>
              </a:spcBef>
              <a:defRPr sz="12100">
                <a:solidFill>
                  <a:srgbClr val="5C5C5C"/>
                </a:solidFill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34" name="Shape 34"/>
          <p:cNvSpPr>
            <a:spLocks noGrp="1"/>
          </p:cNvSpPr>
          <p:nvPr>
            <p:ph type="sldNum" sz="quarter" idx="2"/>
          </p:nvPr>
        </p:nvSpPr>
        <p:spPr>
          <a:xfrm>
            <a:off x="12083465" y="9189156"/>
            <a:ext cx="309365" cy="342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 -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>
            <a:spLocks noGrp="1"/>
          </p:cNvSpPr>
          <p:nvPr>
            <p:ph type="pic" idx="13"/>
          </p:nvPr>
        </p:nvSpPr>
        <p:spPr>
          <a:xfrm>
            <a:off x="7531100" y="0"/>
            <a:ext cx="5473700" cy="9753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42" name="Shape 42"/>
          <p:cNvSpPr>
            <a:spLocks noGrp="1"/>
          </p:cNvSpPr>
          <p:nvPr>
            <p:ph type="body" sz="quarter" idx="14"/>
          </p:nvPr>
        </p:nvSpPr>
        <p:spPr>
          <a:xfrm flipV="1">
            <a:off x="571500" y="7619998"/>
            <a:ext cx="6451600" cy="3"/>
          </a:xfrm>
          <a:prstGeom prst="line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  <a:round/>
          </a:ln>
        </p:spPr>
        <p:txBody>
          <a:bodyPr anchor="ctr">
            <a:noAutofit/>
          </a:bodyPr>
          <a:lstStyle/>
          <a:p>
            <a:pPr marL="0" indent="0" defTabSz="457200">
              <a:spcBef>
                <a:spcPts val="0"/>
              </a:spcBef>
              <a:buSzTx/>
              <a:buFontTx/>
              <a:buNone/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571500" y="571500"/>
            <a:ext cx="6451600" cy="7213600"/>
          </a:xfrm>
          <a:prstGeom prst="rect">
            <a:avLst/>
          </a:prstGeom>
        </p:spPr>
        <p:txBody>
          <a:bodyPr anchor="b"/>
          <a:lstStyle>
            <a:lvl1pPr algn="r">
              <a:lnSpc>
                <a:spcPct val="80000"/>
              </a:lnSpc>
              <a:spcBef>
                <a:spcPts val="0"/>
              </a:spcBef>
              <a:defRPr sz="12100">
                <a:solidFill>
                  <a:srgbClr val="5C5C5C"/>
                </a:solidFill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sz="quarter" idx="1"/>
          </p:nvPr>
        </p:nvSpPr>
        <p:spPr>
          <a:xfrm>
            <a:off x="571500" y="7670800"/>
            <a:ext cx="6451600" cy="1358900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70000"/>
              </a:lnSpc>
              <a:spcBef>
                <a:spcPts val="600"/>
              </a:spcBef>
              <a:buSzTx/>
              <a:buFontTx/>
              <a:buNone/>
              <a:defRPr sz="4800">
                <a:solidFill>
                  <a:srgbClr val="747676"/>
                </a:solidFill>
                <a:latin typeface="Iowan Old Style Italic"/>
                <a:ea typeface="Iowan Old Style Italic"/>
                <a:cs typeface="Iowan Old Style Italic"/>
                <a:sym typeface="Iowan Old Style Italic"/>
              </a:defRPr>
            </a:lvl1pPr>
            <a:lvl2pPr marL="0" indent="228600" algn="r">
              <a:lnSpc>
                <a:spcPct val="70000"/>
              </a:lnSpc>
              <a:spcBef>
                <a:spcPts val="600"/>
              </a:spcBef>
              <a:buSzTx/>
              <a:buFontTx/>
              <a:buNone/>
              <a:defRPr sz="4800">
                <a:solidFill>
                  <a:srgbClr val="747676"/>
                </a:solidFill>
                <a:latin typeface="Iowan Old Style Italic"/>
                <a:ea typeface="Iowan Old Style Italic"/>
                <a:cs typeface="Iowan Old Style Italic"/>
                <a:sym typeface="Iowan Old Style Italic"/>
              </a:defRPr>
            </a:lvl2pPr>
            <a:lvl3pPr marL="0" indent="457200" algn="r">
              <a:lnSpc>
                <a:spcPct val="70000"/>
              </a:lnSpc>
              <a:spcBef>
                <a:spcPts val="600"/>
              </a:spcBef>
              <a:buSzTx/>
              <a:buFontTx/>
              <a:buNone/>
              <a:defRPr sz="4800">
                <a:solidFill>
                  <a:srgbClr val="747676"/>
                </a:solidFill>
                <a:latin typeface="Iowan Old Style Italic"/>
                <a:ea typeface="Iowan Old Style Italic"/>
                <a:cs typeface="Iowan Old Style Italic"/>
                <a:sym typeface="Iowan Old Style Italic"/>
              </a:defRPr>
            </a:lvl3pPr>
            <a:lvl4pPr marL="0" indent="685800" algn="r">
              <a:lnSpc>
                <a:spcPct val="70000"/>
              </a:lnSpc>
              <a:spcBef>
                <a:spcPts val="600"/>
              </a:spcBef>
              <a:buSzTx/>
              <a:buFontTx/>
              <a:buNone/>
              <a:defRPr sz="4800">
                <a:solidFill>
                  <a:srgbClr val="747676"/>
                </a:solidFill>
                <a:latin typeface="Iowan Old Style Italic"/>
                <a:ea typeface="Iowan Old Style Italic"/>
                <a:cs typeface="Iowan Old Style Italic"/>
                <a:sym typeface="Iowan Old Style Italic"/>
              </a:defRPr>
            </a:lvl4pPr>
            <a:lvl5pPr marL="0" indent="914400" algn="r">
              <a:lnSpc>
                <a:spcPct val="70000"/>
              </a:lnSpc>
              <a:spcBef>
                <a:spcPts val="600"/>
              </a:spcBef>
              <a:buSzTx/>
              <a:buFontTx/>
              <a:buNone/>
              <a:defRPr sz="4800">
                <a:solidFill>
                  <a:srgbClr val="747676"/>
                </a:solidFill>
                <a:latin typeface="Iowan Old Style Italic"/>
                <a:ea typeface="Iowan Old Style Italic"/>
                <a:cs typeface="Iowan Old Style Italic"/>
                <a:sym typeface="Iowan Old Style Italic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xfrm>
            <a:off x="12092513" y="9194800"/>
            <a:ext cx="309365" cy="3429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BCBCB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/>
          </p:cNvSpPr>
          <p:nvPr>
            <p:ph type="body" sz="quarter" idx="13"/>
          </p:nvPr>
        </p:nvSpPr>
        <p:spPr>
          <a:xfrm>
            <a:off x="571500" y="1574800"/>
            <a:ext cx="11861800" cy="0"/>
          </a:xfrm>
          <a:prstGeom prst="line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  <a:round/>
          </a:ln>
        </p:spPr>
        <p:txBody>
          <a:bodyPr anchor="ctr">
            <a:noAutofit/>
          </a:bodyPr>
          <a:lstStyle/>
          <a:p>
            <a:pPr marL="0" indent="0" defTabSz="457200">
              <a:spcBef>
                <a:spcPts val="0"/>
              </a:spcBef>
              <a:buSzTx/>
              <a:buFontTx/>
              <a:buNone/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62" name="Shape 6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63" name="Shape 6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4" name="Shape 6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/>
          </p:cNvSpPr>
          <p:nvPr>
            <p:ph type="pic" idx="13"/>
          </p:nvPr>
        </p:nvSpPr>
        <p:spPr>
          <a:xfrm>
            <a:off x="0" y="0"/>
            <a:ext cx="6438900" cy="9753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72" name="Shape 72"/>
          <p:cNvSpPr>
            <a:spLocks noGrp="1"/>
          </p:cNvSpPr>
          <p:nvPr>
            <p:ph type="body" sz="quarter" idx="14"/>
          </p:nvPr>
        </p:nvSpPr>
        <p:spPr>
          <a:xfrm>
            <a:off x="7023100" y="1574800"/>
            <a:ext cx="5397500" cy="0"/>
          </a:xfrm>
          <a:prstGeom prst="line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  <a:round/>
          </a:ln>
        </p:spPr>
        <p:txBody>
          <a:bodyPr anchor="ctr">
            <a:noAutofit/>
          </a:bodyPr>
          <a:lstStyle/>
          <a:p>
            <a:pPr marL="0" indent="0" defTabSz="457200">
              <a:spcBef>
                <a:spcPts val="0"/>
              </a:spcBef>
              <a:buSzTx/>
              <a:buFontTx/>
              <a:buNone/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3" name="Shape 73"/>
          <p:cNvSpPr>
            <a:spLocks noGrp="1"/>
          </p:cNvSpPr>
          <p:nvPr>
            <p:ph type="title"/>
          </p:nvPr>
        </p:nvSpPr>
        <p:spPr>
          <a:xfrm>
            <a:off x="7023100" y="723900"/>
            <a:ext cx="5397500" cy="723900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74" name="Shape 74"/>
          <p:cNvSpPr>
            <a:spLocks noGrp="1"/>
          </p:cNvSpPr>
          <p:nvPr>
            <p:ph type="body" sz="half" idx="1"/>
          </p:nvPr>
        </p:nvSpPr>
        <p:spPr>
          <a:xfrm>
            <a:off x="7023100" y="1803400"/>
            <a:ext cx="5397500" cy="7226300"/>
          </a:xfrm>
          <a:prstGeom prst="rect">
            <a:avLst/>
          </a:prstGeom>
        </p:spPr>
        <p:txBody>
          <a:bodyPr/>
          <a:lstStyle>
            <a:lvl1pPr marL="406400" indent="-406400">
              <a:defRPr sz="2800"/>
            </a:lvl1pPr>
            <a:lvl2pPr marL="812800" indent="-406400">
              <a:defRPr sz="2800"/>
            </a:lvl2pPr>
            <a:lvl3pPr marL="1219200" indent="-406400">
              <a:defRPr sz="2800"/>
            </a:lvl3pPr>
            <a:lvl4pPr marL="1625600" indent="-406400">
              <a:defRPr sz="2800"/>
            </a:lvl4pPr>
            <a:lvl5pPr marL="2032000" indent="-406400">
              <a:defRPr sz="2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5" name="Shape 7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3" name="Shape 8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/>
          <p:nvPr/>
        </p:nvSpPr>
        <p:spPr>
          <a:xfrm>
            <a:off x="508000" y="1771650"/>
            <a:ext cx="1697832" cy="317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80000"/>
              </a:lnSpc>
              <a:spcBef>
                <a:spcPts val="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21000" spc="0">
                <a:solidFill>
                  <a:srgbClr val="E4E4E4"/>
                </a:solidFill>
                <a:latin typeface="Baskerville SemiBold"/>
                <a:ea typeface="Baskerville SemiBold"/>
                <a:cs typeface="Baskerville SemiBold"/>
                <a:sym typeface="Baskerville SemiBold"/>
              </a:defRPr>
            </a:lvl1pPr>
          </a:lstStyle>
          <a:p>
            <a:r>
              <a:t>«</a:t>
            </a:r>
          </a:p>
        </p:txBody>
      </p:sp>
      <p:sp>
        <p:nvSpPr>
          <p:cNvPr id="102" name="Shape 102"/>
          <p:cNvSpPr>
            <a:spLocks noGrp="1"/>
          </p:cNvSpPr>
          <p:nvPr>
            <p:ph type="body" sz="quarter" idx="13"/>
          </p:nvPr>
        </p:nvSpPr>
        <p:spPr>
          <a:xfrm>
            <a:off x="1943100" y="3870536"/>
            <a:ext cx="10490200" cy="9398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spcBef>
                <a:spcPts val="1600"/>
              </a:spcBef>
              <a:buSzTx/>
              <a:buFontTx/>
              <a:buNone/>
              <a:defRPr sz="4800">
                <a:solidFill>
                  <a:srgbClr val="747676"/>
                </a:solidFill>
              </a:defRPr>
            </a:lvl1pPr>
          </a:lstStyle>
          <a:p>
            <a:r>
              <a:t>Введите тут цитату.</a:t>
            </a:r>
          </a:p>
        </p:txBody>
      </p:sp>
      <p:sp>
        <p:nvSpPr>
          <p:cNvPr id="103" name="Shape 103"/>
          <p:cNvSpPr>
            <a:spLocks noGrp="1"/>
          </p:cNvSpPr>
          <p:nvPr>
            <p:ph type="body" sz="quarter" idx="14"/>
          </p:nvPr>
        </p:nvSpPr>
        <p:spPr>
          <a:xfrm>
            <a:off x="1943100" y="7772400"/>
            <a:ext cx="10490200" cy="939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r">
              <a:lnSpc>
                <a:spcPct val="70000"/>
              </a:lnSpc>
              <a:spcBef>
                <a:spcPts val="1600"/>
              </a:spcBef>
              <a:buSzTx/>
              <a:buFontTx/>
              <a:buNone/>
              <a:defRPr sz="4800">
                <a:solidFill>
                  <a:srgbClr val="6B6D6D"/>
                </a:solidFill>
                <a:latin typeface="Iowan Old Style Italic"/>
                <a:ea typeface="Iowan Old Style Italic"/>
                <a:cs typeface="Iowan Old Style Italic"/>
                <a:sym typeface="Iowan Old Style Italic"/>
              </a:defRPr>
            </a:lvl1pPr>
          </a:lstStyle>
          <a:p>
            <a:r>
              <a:t>-Иван Арсентьев</a:t>
            </a:r>
          </a:p>
        </p:txBody>
      </p:sp>
      <p:sp>
        <p:nvSpPr>
          <p:cNvPr id="104" name="Shape 10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12" name="Shape 11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BCBCB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571500" y="723900"/>
            <a:ext cx="11861800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571500" y="1803400"/>
            <a:ext cx="11861800" cy="722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12081047" y="9194800"/>
            <a:ext cx="309365" cy="3429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r">
              <a:spcBef>
                <a:spcPts val="0"/>
              </a:spcBef>
              <a:defRPr sz="1600" spc="0">
                <a:solidFill>
                  <a:srgbClr val="747676"/>
                </a:solidFill>
                <a:latin typeface="+mn-lt"/>
                <a:ea typeface="+mn-ea"/>
                <a:cs typeface="+mn-cs"/>
                <a:sym typeface="DIN Alternate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6" r:id="rId7"/>
    <p:sldLayoutId id="2147483658" r:id="rId8"/>
    <p:sldLayoutId id="2147483659" r:id="rId9"/>
    <p:sldLayoutId id="2147483660" r:id="rId10"/>
  </p:sldLayoutIdLst>
  <p:transition spd="med"/>
  <p:txStyles>
    <p:titleStyle>
      <a:lvl1pPr marL="0" marR="0" indent="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5200" b="0" i="0" u="none" strike="noStrike" cap="all" spc="0" baseline="0">
          <a:ln>
            <a:noFill/>
          </a:ln>
          <a:solidFill>
            <a:srgbClr val="747676"/>
          </a:solidFill>
          <a:uFillTx/>
          <a:latin typeface="+mn-lt"/>
          <a:ea typeface="+mn-ea"/>
          <a:cs typeface="+mn-cs"/>
          <a:sym typeface="DIN Alternate"/>
        </a:defRPr>
      </a:lvl1pPr>
      <a:lvl2pPr marL="0" marR="0" indent="22860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5200" b="0" i="0" u="none" strike="noStrike" cap="all" spc="0" baseline="0">
          <a:ln>
            <a:noFill/>
          </a:ln>
          <a:solidFill>
            <a:srgbClr val="747676"/>
          </a:solidFill>
          <a:uFillTx/>
          <a:latin typeface="+mn-lt"/>
          <a:ea typeface="+mn-ea"/>
          <a:cs typeface="+mn-cs"/>
          <a:sym typeface="DIN Alternate"/>
        </a:defRPr>
      </a:lvl2pPr>
      <a:lvl3pPr marL="0" marR="0" indent="45720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5200" b="0" i="0" u="none" strike="noStrike" cap="all" spc="0" baseline="0">
          <a:ln>
            <a:noFill/>
          </a:ln>
          <a:solidFill>
            <a:srgbClr val="747676"/>
          </a:solidFill>
          <a:uFillTx/>
          <a:latin typeface="+mn-lt"/>
          <a:ea typeface="+mn-ea"/>
          <a:cs typeface="+mn-cs"/>
          <a:sym typeface="DIN Alternate"/>
        </a:defRPr>
      </a:lvl3pPr>
      <a:lvl4pPr marL="0" marR="0" indent="68580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5200" b="0" i="0" u="none" strike="noStrike" cap="all" spc="0" baseline="0">
          <a:ln>
            <a:noFill/>
          </a:ln>
          <a:solidFill>
            <a:srgbClr val="747676"/>
          </a:solidFill>
          <a:uFillTx/>
          <a:latin typeface="+mn-lt"/>
          <a:ea typeface="+mn-ea"/>
          <a:cs typeface="+mn-cs"/>
          <a:sym typeface="DIN Alternate"/>
        </a:defRPr>
      </a:lvl4pPr>
      <a:lvl5pPr marL="0" marR="0" indent="91440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5200" b="0" i="0" u="none" strike="noStrike" cap="all" spc="0" baseline="0">
          <a:ln>
            <a:noFill/>
          </a:ln>
          <a:solidFill>
            <a:srgbClr val="747676"/>
          </a:solidFill>
          <a:uFillTx/>
          <a:latin typeface="+mn-lt"/>
          <a:ea typeface="+mn-ea"/>
          <a:cs typeface="+mn-cs"/>
          <a:sym typeface="DIN Alternate"/>
        </a:defRPr>
      </a:lvl5pPr>
      <a:lvl6pPr marL="0" marR="0" indent="114300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5200" b="0" i="0" u="none" strike="noStrike" cap="all" spc="0" baseline="0">
          <a:ln>
            <a:noFill/>
          </a:ln>
          <a:solidFill>
            <a:srgbClr val="747676"/>
          </a:solidFill>
          <a:uFillTx/>
          <a:latin typeface="+mn-lt"/>
          <a:ea typeface="+mn-ea"/>
          <a:cs typeface="+mn-cs"/>
          <a:sym typeface="DIN Alternate"/>
        </a:defRPr>
      </a:lvl6pPr>
      <a:lvl7pPr marL="0" marR="0" indent="137160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5200" b="0" i="0" u="none" strike="noStrike" cap="all" spc="0" baseline="0">
          <a:ln>
            <a:noFill/>
          </a:ln>
          <a:solidFill>
            <a:srgbClr val="747676"/>
          </a:solidFill>
          <a:uFillTx/>
          <a:latin typeface="+mn-lt"/>
          <a:ea typeface="+mn-ea"/>
          <a:cs typeface="+mn-cs"/>
          <a:sym typeface="DIN Alternate"/>
        </a:defRPr>
      </a:lvl7pPr>
      <a:lvl8pPr marL="0" marR="0" indent="160020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5200" b="0" i="0" u="none" strike="noStrike" cap="all" spc="0" baseline="0">
          <a:ln>
            <a:noFill/>
          </a:ln>
          <a:solidFill>
            <a:srgbClr val="747676"/>
          </a:solidFill>
          <a:uFillTx/>
          <a:latin typeface="+mn-lt"/>
          <a:ea typeface="+mn-ea"/>
          <a:cs typeface="+mn-cs"/>
          <a:sym typeface="DIN Alternate"/>
        </a:defRPr>
      </a:lvl8pPr>
      <a:lvl9pPr marL="0" marR="0" indent="182880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5200" b="0" i="0" u="none" strike="noStrike" cap="all" spc="0" baseline="0">
          <a:ln>
            <a:noFill/>
          </a:ln>
          <a:solidFill>
            <a:srgbClr val="747676"/>
          </a:solidFill>
          <a:uFillTx/>
          <a:latin typeface="+mn-lt"/>
          <a:ea typeface="+mn-ea"/>
          <a:cs typeface="+mn-cs"/>
          <a:sym typeface="DIN Alternate"/>
        </a:defRPr>
      </a:lvl9pPr>
    </p:titleStyle>
    <p:bodyStyle>
      <a:lvl1pPr marL="4699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sz="3200" b="0" i="0" u="none" strike="noStrike" cap="none" spc="0" baseline="0">
          <a:ln>
            <a:noFill/>
          </a:ln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1pPr>
      <a:lvl2pPr marL="9398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sz="3200" b="0" i="0" u="none" strike="noStrike" cap="none" spc="0" baseline="0">
          <a:ln>
            <a:noFill/>
          </a:ln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2pPr>
      <a:lvl3pPr marL="14097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sz="3200" b="0" i="0" u="none" strike="noStrike" cap="none" spc="0" baseline="0">
          <a:ln>
            <a:noFill/>
          </a:ln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3pPr>
      <a:lvl4pPr marL="18796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sz="3200" b="0" i="0" u="none" strike="noStrike" cap="none" spc="0" baseline="0">
          <a:ln>
            <a:noFill/>
          </a:ln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4pPr>
      <a:lvl5pPr marL="23495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sz="3200" b="0" i="0" u="none" strike="noStrike" cap="none" spc="0" baseline="0">
          <a:ln>
            <a:noFill/>
          </a:ln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5pPr>
      <a:lvl6pPr marL="28194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sz="3200" b="0" i="0" u="none" strike="noStrike" cap="none" spc="0" baseline="0">
          <a:ln>
            <a:noFill/>
          </a:ln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6pPr>
      <a:lvl7pPr marL="32893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sz="3200" b="0" i="0" u="none" strike="noStrike" cap="none" spc="0" baseline="0">
          <a:ln>
            <a:noFill/>
          </a:ln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7pPr>
      <a:lvl8pPr marL="37592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sz="3200" b="0" i="0" u="none" strike="noStrike" cap="none" spc="0" baseline="0">
          <a:ln>
            <a:noFill/>
          </a:ln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8pPr>
      <a:lvl9pPr marL="42291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sz="3200" b="0" i="0" u="none" strike="noStrike" cap="none" spc="0" baseline="0">
          <a:ln>
            <a:noFill/>
          </a:ln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1pPr>
      <a:lvl2pPr marL="0" marR="0" indent="228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2pPr>
      <a:lvl3pPr marL="0" marR="0" indent="457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3pPr>
      <a:lvl4pPr marL="0" marR="0" indent="6858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4pPr>
      <a:lvl5pPr marL="0" marR="0" indent="914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5pPr>
      <a:lvl6pPr marL="0" marR="0" indent="11430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6pPr>
      <a:lvl7pPr marL="0" marR="0" indent="1371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7pPr>
      <a:lvl8pPr marL="0" marR="0" indent="1600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8pPr>
      <a:lvl9pPr marL="0" marR="0" indent="18288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>
            <a:spLocks noGrp="1"/>
          </p:cNvSpPr>
          <p:nvPr>
            <p:ph type="title"/>
          </p:nvPr>
        </p:nvSpPr>
        <p:spPr>
          <a:xfrm>
            <a:off x="571500" y="3026902"/>
            <a:ext cx="6959600" cy="437719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defRPr sz="4800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dirty="0" smtClean="0"/>
              <a:t>Внедрение СЭД </a:t>
            </a:r>
            <a:r>
              <a:rPr lang="en-US" dirty="0" smtClean="0"/>
              <a:t>DIRECTUM RX</a:t>
            </a:r>
            <a:r>
              <a:rPr lang="ru-RU" dirty="0" smtClean="0"/>
              <a:t> (рабочее название) </a:t>
            </a:r>
            <a:r>
              <a:rPr lang="en-US" dirty="0" smtClean="0"/>
              <a:t>  </a:t>
            </a:r>
            <a:r>
              <a:rPr lang="ru-RU" dirty="0" smtClean="0"/>
              <a:t> 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endParaRPr dirty="0"/>
          </a:p>
        </p:txBody>
      </p:sp>
      <p:sp>
        <p:nvSpPr>
          <p:cNvPr id="130" name="Shape 130"/>
          <p:cNvSpPr>
            <a:spLocks noGrp="1"/>
          </p:cNvSpPr>
          <p:nvPr>
            <p:ph type="body" sz="quarter" idx="1"/>
          </p:nvPr>
        </p:nvSpPr>
        <p:spPr>
          <a:xfrm>
            <a:off x="3858783" y="3013326"/>
            <a:ext cx="3164317" cy="1358901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  <a:defRPr sz="1800" b="1" spc="18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Руководители</a:t>
            </a:r>
            <a:r>
              <a:rPr dirty="0" smtClean="0"/>
              <a:t>:</a:t>
            </a:r>
            <a:endParaRPr lang="en-US" dirty="0" smtClean="0"/>
          </a:p>
          <a:p>
            <a:pPr>
              <a:lnSpc>
                <a:spcPct val="100000"/>
              </a:lnSpc>
              <a:spcBef>
                <a:spcPts val="300"/>
              </a:spcBef>
              <a:defRPr sz="1800" b="1" spc="18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dirty="0" smtClean="0"/>
              <a:t>Карпычева Е.В.</a:t>
            </a:r>
          </a:p>
          <a:p>
            <a:pPr>
              <a:lnSpc>
                <a:spcPct val="100000"/>
              </a:lnSpc>
              <a:spcBef>
                <a:spcPts val="300"/>
              </a:spcBef>
              <a:defRPr sz="1800" b="1" spc="18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</p:txBody>
      </p:sp>
      <p:sp>
        <p:nvSpPr>
          <p:cNvPr id="132" name="Shape 132"/>
          <p:cNvSpPr/>
          <p:nvPr/>
        </p:nvSpPr>
        <p:spPr>
          <a:xfrm>
            <a:off x="571499" y="1274302"/>
            <a:ext cx="6451601" cy="1358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b">
            <a:normAutofit fontScale="77500" lnSpcReduction="20000"/>
          </a:bodyPr>
          <a:lstStyle>
            <a:lvl1pPr algn="r"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ПАСПОРТ </a:t>
            </a:r>
            <a:r>
              <a:rPr dirty="0" smtClean="0"/>
              <a:t>УЧЕБНОГО ПРОЕКТА</a:t>
            </a:r>
            <a:endParaRPr lang="ru-RU" dirty="0" smtClean="0"/>
          </a:p>
          <a:p>
            <a:r>
              <a:rPr lang="ru-RU" dirty="0" smtClean="0"/>
              <a:t>Кафедры </a:t>
            </a:r>
            <a:r>
              <a:rPr lang="ru-RU" dirty="0" smtClean="0"/>
              <a:t>«Международный бизнес» Института международных </a:t>
            </a:r>
            <a:r>
              <a:rPr lang="ru-RU" smtClean="0"/>
              <a:t>транспортных коммуникаций</a:t>
            </a:r>
            <a:endParaRPr dirty="0"/>
          </a:p>
        </p:txBody>
      </p:sp>
      <p:sp>
        <p:nvSpPr>
          <p:cNvPr id="133" name="Shape 133"/>
          <p:cNvSpPr/>
          <p:nvPr/>
        </p:nvSpPr>
        <p:spPr>
          <a:xfrm>
            <a:off x="1323064" y="340296"/>
            <a:ext cx="4948470" cy="410369"/>
          </a:xfrm>
          <a:prstGeom prst="rect">
            <a:avLst/>
          </a:prstGeom>
          <a:solidFill>
            <a:schemeClr val="accent4">
              <a:lumOff val="-9884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ctr">
              <a:spcBef>
                <a:spcPts val="0"/>
              </a:spcBef>
              <a:defRPr sz="2400" spc="0">
                <a:solidFill>
                  <a:srgbClr val="FFFFFF"/>
                </a:solidFill>
                <a:latin typeface="+mn-lt"/>
                <a:ea typeface="+mn-ea"/>
                <a:cs typeface="+mn-cs"/>
                <a:sym typeface="DIN Alternate"/>
              </a:defRPr>
            </a:pPr>
            <a:endParaRPr sz="2000" dirty="0"/>
          </a:p>
        </p:txBody>
      </p:sp>
      <p:sp>
        <p:nvSpPr>
          <p:cNvPr id="134" name="Shape 134"/>
          <p:cNvSpPr/>
          <p:nvPr/>
        </p:nvSpPr>
        <p:spPr>
          <a:xfrm flipV="1">
            <a:off x="2339142" y="2733262"/>
            <a:ext cx="4637865" cy="1"/>
          </a:xfrm>
          <a:prstGeom prst="line">
            <a:avLst/>
          </a:prstGeom>
          <a:ln w="12700">
            <a:solidFill>
              <a:srgbClr val="747676"/>
            </a:solidFill>
            <a:miter lim="400000"/>
          </a:ln>
        </p:spPr>
        <p:txBody>
          <a:bodyPr lIns="50800" tIns="50800" rIns="50800" bIns="50800" anchor="ctr"/>
          <a:lstStyle/>
          <a:p>
            <a:pPr defTabSz="457200">
              <a:spcBef>
                <a:spcPts val="0"/>
              </a:spcBef>
              <a:defRPr sz="1200" spc="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8" name="Рисунок 7"/>
          <p:cNvSpPr>
            <a:spLocks noGrp="1"/>
          </p:cNvSpPr>
          <p:nvPr>
            <p:ph type="pic" idx="13"/>
          </p:nvPr>
        </p:nvSpPr>
        <p:spPr>
          <a:xfrm>
            <a:off x="7516551" y="0"/>
            <a:ext cx="5473700" cy="9753600"/>
          </a:xfrm>
        </p:spPr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Grp="1" noChangeAspect="1"/>
          </p:cNvPicPr>
          <p:nvPr>
            <p:ph type="pic" idx="13"/>
          </p:nvPr>
        </p:nvPicPr>
        <p:blipFill>
          <a:blip r:embed="rId2"/>
          <a:srcRect l="17917" r="17917"/>
          <a:stretch>
            <a:fillRect/>
          </a:stretch>
        </p:blipFill>
        <p:spPr>
          <a:xfrm>
            <a:off x="-3290688" y="-17795"/>
            <a:ext cx="19298144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926318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182429520_1646x1646.jpeg"/>
          <p:cNvPicPr>
            <a:picLocks noGrp="1" noChangeAspect="1"/>
          </p:cNvPicPr>
          <p:nvPr>
            <p:ph type="pic" idx="13"/>
          </p:nvPr>
        </p:nvPicPr>
        <p:blipFill>
          <a:blip r:embed="rId2"/>
          <a:srcRect l="34155" t="129" r="9870" b="129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38" name="Shape 138"/>
          <p:cNvSpPr/>
          <p:nvPr/>
        </p:nvSpPr>
        <p:spPr>
          <a:xfrm>
            <a:off x="571499" y="1274302"/>
            <a:ext cx="6451601" cy="1358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pPr algn="r">
              <a:defRPr>
                <a:latin typeface="Arial"/>
                <a:ea typeface="Arial"/>
                <a:cs typeface="Arial"/>
                <a:sym typeface="Arial"/>
              </a:defRPr>
            </a:pPr>
            <a:r>
              <a:t/>
            </a:r>
            <a:br/>
            <a:r>
              <a:t>ХАРАКТЕРИСТИКА ПРОЕКТА</a:t>
            </a:r>
          </a:p>
        </p:txBody>
      </p:sp>
      <p:sp>
        <p:nvSpPr>
          <p:cNvPr id="139" name="Shape 139"/>
          <p:cNvSpPr/>
          <p:nvPr/>
        </p:nvSpPr>
        <p:spPr>
          <a:xfrm flipV="1">
            <a:off x="1929164" y="2733261"/>
            <a:ext cx="5047843" cy="2"/>
          </a:xfrm>
          <a:prstGeom prst="line">
            <a:avLst/>
          </a:prstGeom>
          <a:ln w="12700">
            <a:solidFill>
              <a:srgbClr val="747676"/>
            </a:solidFill>
            <a:miter lim="400000"/>
          </a:ln>
        </p:spPr>
        <p:txBody>
          <a:bodyPr lIns="50800" tIns="50800" rIns="50800" bIns="50800" anchor="ctr"/>
          <a:lstStyle/>
          <a:p>
            <a:pPr defTabSz="457200">
              <a:spcBef>
                <a:spcPts val="0"/>
              </a:spcBef>
              <a:defRPr sz="1200" spc="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40" name="Shape 140"/>
          <p:cNvSpPr>
            <a:spLocks noGrp="1"/>
          </p:cNvSpPr>
          <p:nvPr>
            <p:ph type="body" sz="half" idx="1"/>
          </p:nvPr>
        </p:nvSpPr>
        <p:spPr>
          <a:xfrm>
            <a:off x="571499" y="3013326"/>
            <a:ext cx="6451601" cy="5879749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1279543">
              <a:lnSpc>
                <a:spcPct val="100000"/>
              </a:lnSpc>
              <a:spcBef>
                <a:spcPts val="0"/>
              </a:spcBef>
              <a:defRPr sz="1800">
                <a:latin typeface="Arial"/>
                <a:ea typeface="Arial"/>
                <a:cs typeface="Arial"/>
                <a:sym typeface="Arial"/>
              </a:defRPr>
            </a:pPr>
            <a:r>
              <a:rPr b="1" dirty="0" err="1"/>
              <a:t>Срок</a:t>
            </a:r>
            <a:r>
              <a:rPr b="1" dirty="0"/>
              <a:t>  </a:t>
            </a:r>
            <a:r>
              <a:rPr b="1" dirty="0" err="1"/>
              <a:t>достижения</a:t>
            </a:r>
            <a:r>
              <a:rPr b="1" dirty="0"/>
              <a:t> </a:t>
            </a:r>
            <a:r>
              <a:rPr b="1" dirty="0" err="1"/>
              <a:t>продуктового</a:t>
            </a:r>
            <a:r>
              <a:rPr b="1" dirty="0"/>
              <a:t> </a:t>
            </a:r>
            <a:r>
              <a:rPr b="1" dirty="0" err="1"/>
              <a:t>результата</a:t>
            </a:r>
            <a:r>
              <a:rPr b="1" dirty="0" smtClean="0"/>
              <a:t>:</a:t>
            </a:r>
            <a:endParaRPr lang="ru-RU" b="1" dirty="0" smtClean="0"/>
          </a:p>
          <a:p>
            <a:pPr defTabSz="1279543">
              <a:lnSpc>
                <a:spcPct val="100000"/>
              </a:lnSpc>
              <a:spcBef>
                <a:spcPts val="0"/>
              </a:spcBef>
              <a:defRPr sz="1800">
                <a:latin typeface="Arial"/>
                <a:ea typeface="Arial"/>
                <a:cs typeface="Arial"/>
                <a:sym typeface="Arial"/>
              </a:defRPr>
            </a:pPr>
            <a:r>
              <a:rPr lang="ru-RU" b="1" dirty="0" smtClean="0"/>
              <a:t>01.06.2026</a:t>
            </a:r>
            <a:endParaRPr dirty="0"/>
          </a:p>
          <a:p>
            <a:pPr defTabSz="1279543">
              <a:lnSpc>
                <a:spcPct val="100000"/>
              </a:lnSpc>
              <a:spcBef>
                <a:spcPts val="0"/>
              </a:spcBef>
              <a:defRPr sz="1800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defTabSz="1279543">
              <a:lnSpc>
                <a:spcPct val="100000"/>
              </a:lnSpc>
              <a:spcBef>
                <a:spcPts val="0"/>
              </a:spcBef>
              <a:defRPr sz="1800">
                <a:latin typeface="Arial"/>
                <a:ea typeface="Arial"/>
                <a:cs typeface="Arial"/>
                <a:sym typeface="Arial"/>
              </a:defRPr>
            </a:pPr>
            <a:r>
              <a:rPr b="1" dirty="0" err="1"/>
              <a:t>Требования</a:t>
            </a:r>
            <a:r>
              <a:rPr b="1" dirty="0"/>
              <a:t> к </a:t>
            </a:r>
            <a:r>
              <a:rPr b="1" dirty="0" err="1"/>
              <a:t>входным</a:t>
            </a:r>
            <a:r>
              <a:rPr b="1" dirty="0"/>
              <a:t> </a:t>
            </a:r>
            <a:r>
              <a:rPr b="1" dirty="0" err="1"/>
              <a:t>компетенциям</a:t>
            </a:r>
            <a:r>
              <a:rPr b="1" dirty="0"/>
              <a:t> </a:t>
            </a:r>
            <a:br>
              <a:rPr b="1" dirty="0"/>
            </a:br>
            <a:r>
              <a:rPr b="1" dirty="0" err="1"/>
              <a:t>для</a:t>
            </a:r>
            <a:r>
              <a:rPr b="1" dirty="0"/>
              <a:t> </a:t>
            </a:r>
            <a:r>
              <a:rPr b="1" dirty="0" err="1"/>
              <a:t>участия</a:t>
            </a:r>
            <a:r>
              <a:rPr b="1" dirty="0"/>
              <a:t> в </a:t>
            </a:r>
            <a:r>
              <a:rPr b="1" dirty="0" err="1"/>
              <a:t>проекте</a:t>
            </a:r>
            <a:r>
              <a:rPr b="1" dirty="0"/>
              <a:t>:</a:t>
            </a:r>
            <a:r>
              <a:rPr dirty="0"/>
              <a:t> </a:t>
            </a:r>
          </a:p>
          <a:p>
            <a:pPr defTabSz="1279543">
              <a:lnSpc>
                <a:spcPct val="100000"/>
              </a:lnSpc>
              <a:spcBef>
                <a:spcPts val="0"/>
              </a:spcBef>
              <a:defRPr sz="1800">
                <a:latin typeface="Arial"/>
                <a:ea typeface="Arial"/>
                <a:cs typeface="Arial"/>
                <a:sym typeface="Arial"/>
              </a:defRPr>
            </a:pPr>
            <a:r>
              <a:rPr lang="ru-RU" dirty="0" smtClean="0"/>
              <a:t>Могут принимать участие студенты с 1-5 курс (заочная форма), направление 46.03.02 Документоведение и архивоведение, профиль «Управление документацией в условиях цифровой экономики»</a:t>
            </a:r>
            <a:endParaRPr dirty="0"/>
          </a:p>
          <a:p>
            <a:pPr defTabSz="1279543">
              <a:lnSpc>
                <a:spcPct val="100000"/>
              </a:lnSpc>
              <a:spcBef>
                <a:spcPts val="0"/>
              </a:spcBef>
              <a:defRPr sz="1800" b="1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defTabSz="1279543">
              <a:lnSpc>
                <a:spcPct val="100000"/>
              </a:lnSpc>
              <a:spcBef>
                <a:spcPts val="0"/>
              </a:spcBef>
              <a:defRPr sz="1800" b="1"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Максимальное</a:t>
            </a:r>
            <a:r>
              <a:rPr dirty="0"/>
              <a:t> </a:t>
            </a:r>
            <a:r>
              <a:rPr dirty="0" err="1"/>
              <a:t>количество</a:t>
            </a:r>
            <a:r>
              <a:rPr dirty="0"/>
              <a:t> </a:t>
            </a:r>
            <a:br>
              <a:rPr dirty="0"/>
            </a:br>
            <a:r>
              <a:rPr dirty="0" err="1"/>
              <a:t>студентов</a:t>
            </a:r>
            <a:r>
              <a:rPr dirty="0"/>
              <a:t> – </a:t>
            </a:r>
            <a:r>
              <a:rPr dirty="0" err="1"/>
              <a:t>участников</a:t>
            </a:r>
            <a:r>
              <a:rPr dirty="0"/>
              <a:t> </a:t>
            </a:r>
            <a:r>
              <a:rPr dirty="0" err="1"/>
              <a:t>проекта</a:t>
            </a:r>
            <a:r>
              <a:rPr dirty="0"/>
              <a:t>:</a:t>
            </a:r>
          </a:p>
          <a:p>
            <a:pPr defTabSz="1279543">
              <a:lnSpc>
                <a:spcPct val="100000"/>
              </a:lnSpc>
              <a:spcBef>
                <a:spcPts val="0"/>
              </a:spcBef>
              <a:defRPr sz="1800">
                <a:latin typeface="Arial"/>
                <a:ea typeface="Arial"/>
                <a:cs typeface="Arial"/>
                <a:sym typeface="Arial"/>
              </a:defRPr>
            </a:pPr>
            <a:r>
              <a:rPr lang="ru-RU" dirty="0" smtClean="0"/>
              <a:t>15-20</a:t>
            </a:r>
            <a:endParaRPr dirty="0"/>
          </a:p>
          <a:p>
            <a:pPr defTabSz="1279543">
              <a:lnSpc>
                <a:spcPct val="100000"/>
              </a:lnSpc>
              <a:spcBef>
                <a:spcPts val="0"/>
              </a:spcBef>
              <a:defRPr sz="1800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defTabSz="1279543">
              <a:lnSpc>
                <a:spcPct val="100000"/>
              </a:lnSpc>
              <a:spcBef>
                <a:spcPts val="0"/>
              </a:spcBef>
              <a:defRPr sz="1800" b="1"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Размер</a:t>
            </a:r>
            <a:r>
              <a:rPr dirty="0"/>
              <a:t> </a:t>
            </a:r>
            <a:r>
              <a:rPr dirty="0" err="1"/>
              <a:t>студенческой</a:t>
            </a:r>
            <a:r>
              <a:rPr dirty="0"/>
              <a:t> </a:t>
            </a:r>
            <a:r>
              <a:rPr dirty="0" err="1"/>
              <a:t>команды</a:t>
            </a:r>
            <a:r>
              <a:rPr dirty="0"/>
              <a:t>:</a:t>
            </a:r>
          </a:p>
          <a:p>
            <a:pPr defTabSz="1279543">
              <a:lnSpc>
                <a:spcPct val="100000"/>
              </a:lnSpc>
              <a:spcBef>
                <a:spcPts val="0"/>
              </a:spcBef>
              <a:defRPr sz="1800">
                <a:latin typeface="Arial"/>
                <a:ea typeface="Arial"/>
                <a:cs typeface="Arial"/>
                <a:sym typeface="Arial"/>
              </a:defRPr>
            </a:pPr>
            <a:r>
              <a:rPr lang="ru-RU" dirty="0" smtClean="0"/>
              <a:t>3-5</a:t>
            </a:r>
            <a:endParaRPr dirty="0"/>
          </a:p>
          <a:p>
            <a:pPr defTabSz="1279543">
              <a:lnSpc>
                <a:spcPct val="100000"/>
              </a:lnSpc>
              <a:spcBef>
                <a:spcPts val="0"/>
              </a:spcBef>
              <a:defRPr sz="1800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defTabSz="1279543">
              <a:lnSpc>
                <a:spcPct val="100000"/>
              </a:lnSpc>
              <a:spcBef>
                <a:spcPts val="0"/>
              </a:spcBef>
              <a:defRPr sz="1800" b="1"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Дополнительные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регистрации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проект</a:t>
            </a:r>
            <a:r>
              <a:rPr dirty="0"/>
              <a:t>:</a:t>
            </a:r>
          </a:p>
          <a:p>
            <a:pPr defTabSz="1279543">
              <a:lnSpc>
                <a:spcPct val="100000"/>
              </a:lnSpc>
              <a:spcBef>
                <a:spcPts val="0"/>
              </a:spcBef>
              <a:defRPr sz="18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 </a:t>
            </a:r>
            <a:r>
              <a:rPr lang="ru-RU" dirty="0" smtClean="0"/>
              <a:t>собеседование с руководителем проекта </a:t>
            </a:r>
            <a:endParaRPr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/>
          <p:nvPr/>
        </p:nvSpPr>
        <p:spPr>
          <a:xfrm>
            <a:off x="1149227" y="6157024"/>
            <a:ext cx="4988273" cy="457201"/>
          </a:xfrm>
          <a:prstGeom prst="rect">
            <a:avLst/>
          </a:prstGeom>
          <a:solidFill>
            <a:schemeClr val="accent4">
              <a:lumOff val="-9884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>
              <a:spcBef>
                <a:spcPts val="0"/>
              </a:spcBef>
              <a:defRPr sz="2400" spc="0">
                <a:solidFill>
                  <a:srgbClr val="FFFFFF"/>
                </a:solidFill>
                <a:latin typeface="+mn-lt"/>
                <a:ea typeface="+mn-ea"/>
                <a:cs typeface="+mn-cs"/>
                <a:sym typeface="DIN Alternate"/>
              </a:defRPr>
            </a:lvl1pPr>
          </a:lstStyle>
          <a:p>
            <a:r>
              <a:t>здесь можно вставить иллюстрацию</a:t>
            </a:r>
          </a:p>
        </p:txBody>
      </p:sp>
      <p:sp>
        <p:nvSpPr>
          <p:cNvPr id="145" name="Shape 145"/>
          <p:cNvSpPr/>
          <p:nvPr/>
        </p:nvSpPr>
        <p:spPr>
          <a:xfrm>
            <a:off x="571499" y="1274302"/>
            <a:ext cx="6451601" cy="1358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pPr algn="r">
              <a:defRPr>
                <a:solidFill>
                  <a:srgbClr val="747676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ФОРМУЛИРОВКА </a:t>
            </a:r>
            <a:br>
              <a:rPr dirty="0"/>
            </a:br>
            <a:r>
              <a:rPr dirty="0" smtClean="0"/>
              <a:t> </a:t>
            </a:r>
            <a:r>
              <a:rPr dirty="0"/>
              <a:t>ПРОБЛЕМЫ</a:t>
            </a:r>
          </a:p>
        </p:txBody>
      </p:sp>
      <p:sp>
        <p:nvSpPr>
          <p:cNvPr id="146" name="Shape 146"/>
          <p:cNvSpPr/>
          <p:nvPr/>
        </p:nvSpPr>
        <p:spPr>
          <a:xfrm flipV="1">
            <a:off x="1929164" y="2733261"/>
            <a:ext cx="5047843" cy="2"/>
          </a:xfrm>
          <a:prstGeom prst="line">
            <a:avLst/>
          </a:prstGeom>
          <a:ln w="12700">
            <a:solidFill>
              <a:srgbClr val="747676"/>
            </a:solidFill>
            <a:miter lim="400000"/>
          </a:ln>
        </p:spPr>
        <p:txBody>
          <a:bodyPr lIns="50800" tIns="50800" rIns="50800" bIns="50800" anchor="ctr"/>
          <a:lstStyle/>
          <a:p>
            <a:pPr defTabSz="457200">
              <a:spcBef>
                <a:spcPts val="0"/>
              </a:spcBef>
              <a:defRPr sz="1200" spc="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47" name="Shape 147"/>
          <p:cNvSpPr>
            <a:spLocks noGrp="1"/>
          </p:cNvSpPr>
          <p:nvPr>
            <p:ph type="body" sz="quarter" idx="4294967295"/>
          </p:nvPr>
        </p:nvSpPr>
        <p:spPr>
          <a:xfrm>
            <a:off x="478920" y="3013326"/>
            <a:ext cx="6544180" cy="22740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 defTabSz="1279543">
              <a:spcBef>
                <a:spcPts val="0"/>
              </a:spcBef>
              <a:buSzTx/>
              <a:buFontTx/>
              <a:buNone/>
              <a:defRPr sz="1800">
                <a:solidFill>
                  <a:srgbClr val="747676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just"/>
            <a:r>
              <a:rPr lang="ru-RU" dirty="0" smtClean="0"/>
              <a:t>Освоение</a:t>
            </a:r>
            <a:r>
              <a:rPr lang="en-US" dirty="0" smtClean="0"/>
              <a:t> </a:t>
            </a:r>
            <a:r>
              <a:rPr lang="ru-RU" dirty="0" smtClean="0"/>
              <a:t>интеллектуальной системы управления цифровыми процессами и документами с элементами искусственного интеллекта </a:t>
            </a:r>
            <a:r>
              <a:rPr lang="en-US" dirty="0" smtClean="0"/>
              <a:t>DIRECTUM RX</a:t>
            </a:r>
            <a:r>
              <a:rPr lang="ru-RU" dirty="0" smtClean="0"/>
              <a:t> на двух уровнях:</a:t>
            </a:r>
            <a:endParaRPr lang="en-US" dirty="0" smtClean="0"/>
          </a:p>
          <a:p>
            <a:pPr marL="342900" indent="-342900" algn="just">
              <a:buAutoNum type="arabicPeriod"/>
            </a:pPr>
            <a:r>
              <a:rPr lang="ru-RU" dirty="0" smtClean="0"/>
              <a:t>Пользователь – освоение навыков и умений использования СЭД при организации общего и кадрового делопроизводства, долговременного архива;</a:t>
            </a:r>
          </a:p>
          <a:p>
            <a:pPr algn="just"/>
            <a:r>
              <a:rPr lang="ru-RU" dirty="0" smtClean="0"/>
              <a:t>2. Администратор – освоение навыков и умений по настройке модулей </a:t>
            </a:r>
            <a:r>
              <a:rPr lang="en-US" dirty="0" smtClean="0"/>
              <a:t>DIRECTUM RX</a:t>
            </a:r>
            <a:endParaRPr lang="ru-RU" dirty="0" smtClean="0"/>
          </a:p>
        </p:txBody>
      </p:sp>
      <p:pic>
        <p:nvPicPr>
          <p:cNvPr id="2050" name="Picture 2" descr="https://upload.wikimedia.org/wikipedia/commons/3/3c/Solo_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99" y="5287389"/>
            <a:ext cx="5966983" cy="4341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Top-New-fashion-brand-Original-quality-leather-watch-font-b-box-b-font-high-strength-gift.jpg"/>
          <p:cNvPicPr>
            <a:picLocks noGrp="1" noChangeAspect="1"/>
          </p:cNvPicPr>
          <p:nvPr>
            <p:ph type="pic" idx="13"/>
          </p:nvPr>
        </p:nvPicPr>
        <p:blipFill>
          <a:blip r:embed="rId2"/>
          <a:srcRect l="23910" t="2341" r="16765" b="1715"/>
          <a:stretch>
            <a:fillRect/>
          </a:stretch>
        </p:blipFill>
        <p:spPr>
          <a:xfrm rot="300000" flipH="1">
            <a:off x="7116473" y="-219975"/>
            <a:ext cx="6302954" cy="101935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913" y="0"/>
                </a:moveTo>
                <a:lnTo>
                  <a:pt x="0" y="20589"/>
                </a:lnTo>
                <a:lnTo>
                  <a:pt x="18687" y="21600"/>
                </a:lnTo>
                <a:lnTo>
                  <a:pt x="21600" y="1011"/>
                </a:lnTo>
                <a:lnTo>
                  <a:pt x="2913" y="0"/>
                </a:lnTo>
                <a:close/>
              </a:path>
            </a:pathLst>
          </a:custGeom>
        </p:spPr>
      </p:pic>
      <p:sp>
        <p:nvSpPr>
          <p:cNvPr id="150" name="Shape 150"/>
          <p:cNvSpPr>
            <a:spLocks noGrp="1"/>
          </p:cNvSpPr>
          <p:nvPr>
            <p:ph type="body" sz="half" idx="1"/>
          </p:nvPr>
        </p:nvSpPr>
        <p:spPr>
          <a:xfrm>
            <a:off x="462590" y="3004592"/>
            <a:ext cx="6544180" cy="4741491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 defTabSz="1279543">
              <a:lnSpc>
                <a:spcPct val="100000"/>
              </a:lnSpc>
              <a:spcBef>
                <a:spcPts val="0"/>
              </a:spcBef>
              <a:defRPr sz="1800" b="1"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Результат</a:t>
            </a:r>
            <a:r>
              <a:rPr dirty="0"/>
              <a:t>,  </a:t>
            </a:r>
            <a:r>
              <a:rPr dirty="0" err="1"/>
              <a:t>который</a:t>
            </a:r>
            <a:r>
              <a:rPr dirty="0"/>
              <a:t> </a:t>
            </a:r>
            <a:r>
              <a:rPr dirty="0" err="1"/>
              <a:t>мы</a:t>
            </a:r>
            <a:r>
              <a:rPr dirty="0"/>
              <a:t> </a:t>
            </a:r>
            <a:r>
              <a:rPr dirty="0" err="1"/>
              <a:t>планируем</a:t>
            </a:r>
            <a:r>
              <a:rPr dirty="0"/>
              <a:t> </a:t>
            </a:r>
            <a:r>
              <a:rPr dirty="0" err="1"/>
              <a:t>получить</a:t>
            </a:r>
            <a:r>
              <a:rPr dirty="0"/>
              <a:t> </a:t>
            </a:r>
            <a:br>
              <a:rPr dirty="0"/>
            </a:br>
            <a:r>
              <a:rPr dirty="0"/>
              <a:t>в </a:t>
            </a:r>
            <a:r>
              <a:rPr dirty="0" err="1"/>
              <a:t>финале</a:t>
            </a:r>
            <a:r>
              <a:rPr dirty="0"/>
              <a:t> </a:t>
            </a:r>
            <a:r>
              <a:rPr dirty="0" err="1"/>
              <a:t>проектной</a:t>
            </a:r>
            <a:r>
              <a:rPr dirty="0"/>
              <a:t> </a:t>
            </a:r>
            <a:r>
              <a:rPr dirty="0" err="1"/>
              <a:t>работы</a:t>
            </a:r>
            <a:r>
              <a:rPr dirty="0"/>
              <a:t> </a:t>
            </a:r>
            <a:r>
              <a:rPr dirty="0" err="1"/>
              <a:t>со</a:t>
            </a:r>
            <a:r>
              <a:rPr dirty="0"/>
              <a:t> </a:t>
            </a:r>
            <a:r>
              <a:rPr dirty="0" err="1"/>
              <a:t>студентами</a:t>
            </a:r>
            <a:r>
              <a:rPr dirty="0"/>
              <a:t>:</a:t>
            </a:r>
          </a:p>
          <a:p>
            <a:pPr algn="just" defTabSz="1279543">
              <a:lnSpc>
                <a:spcPct val="100000"/>
              </a:lnSpc>
              <a:spcBef>
                <a:spcPts val="0"/>
              </a:spcBef>
              <a:defRPr sz="1800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algn="just" defTabSz="1279543">
              <a:lnSpc>
                <a:spcPct val="100000"/>
              </a:lnSpc>
              <a:spcBef>
                <a:spcPts val="0"/>
              </a:spcBef>
              <a:defRPr sz="1800" b="1"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Продуктовый</a:t>
            </a:r>
            <a:r>
              <a:rPr dirty="0"/>
              <a:t>:</a:t>
            </a:r>
          </a:p>
          <a:p>
            <a:pPr algn="just" defTabSz="1279543">
              <a:lnSpc>
                <a:spcPct val="100000"/>
              </a:lnSpc>
              <a:spcBef>
                <a:spcPts val="0"/>
              </a:spcBef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sz="1800" dirty="0" smtClean="0"/>
              <a:t> </a:t>
            </a:r>
            <a:endParaRPr lang="ru-RU" sz="1800" dirty="0"/>
          </a:p>
          <a:p>
            <a:pPr algn="just" defTabSz="1279543">
              <a:lnSpc>
                <a:spcPct val="100000"/>
              </a:lnSpc>
              <a:spcBef>
                <a:spcPts val="0"/>
              </a:spcBef>
              <a:defRPr sz="1800">
                <a:latin typeface="Arial"/>
                <a:ea typeface="Arial"/>
                <a:cs typeface="Arial"/>
                <a:sym typeface="Arial"/>
              </a:defRPr>
            </a:pPr>
            <a:r>
              <a:rPr lang="ru-RU" sz="1800" dirty="0" smtClean="0"/>
              <a:t>Разработка проекта ТЗ на внедрение СЭД </a:t>
            </a:r>
            <a:r>
              <a:rPr lang="en-US" sz="1800" dirty="0" smtClean="0"/>
              <a:t>DIRECTUM RX</a:t>
            </a:r>
            <a:endParaRPr lang="ru-RU" sz="1800" dirty="0"/>
          </a:p>
          <a:p>
            <a:pPr algn="just" defTabSz="1279543">
              <a:lnSpc>
                <a:spcPct val="100000"/>
              </a:lnSpc>
              <a:spcBef>
                <a:spcPts val="0"/>
              </a:spcBef>
              <a:defRPr sz="1800">
                <a:latin typeface="Arial"/>
                <a:ea typeface="Arial"/>
                <a:cs typeface="Arial"/>
                <a:sym typeface="Arial"/>
              </a:defRPr>
            </a:pPr>
            <a:endParaRPr sz="1800" dirty="0"/>
          </a:p>
          <a:p>
            <a:pPr algn="just" defTabSz="1279543">
              <a:lnSpc>
                <a:spcPct val="100000"/>
              </a:lnSpc>
              <a:spcBef>
                <a:spcPts val="0"/>
              </a:spcBef>
              <a:defRPr sz="1800" b="1"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Образовательный</a:t>
            </a:r>
            <a:r>
              <a:rPr dirty="0"/>
              <a:t>:</a:t>
            </a:r>
          </a:p>
          <a:p>
            <a:pPr algn="just" defTabSz="1279543">
              <a:lnSpc>
                <a:spcPct val="100000"/>
              </a:lnSpc>
              <a:spcBef>
                <a:spcPts val="0"/>
              </a:spcBef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ru-RU" sz="1800" dirty="0" smtClean="0"/>
              <a:t>Освоение СЭД </a:t>
            </a:r>
            <a:r>
              <a:rPr lang="en-US" sz="1800" dirty="0" smtClean="0"/>
              <a:t>DIRECTUM RX </a:t>
            </a:r>
            <a:r>
              <a:rPr lang="ru-RU" sz="1800" dirty="0" smtClean="0"/>
              <a:t>на двух уровнях: пользователь и администратор системы;</a:t>
            </a:r>
          </a:p>
          <a:p>
            <a:pPr algn="just" defTabSz="1279543">
              <a:lnSpc>
                <a:spcPct val="100000"/>
              </a:lnSpc>
              <a:spcBef>
                <a:spcPts val="0"/>
              </a:spcBef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ru-RU" sz="1800" dirty="0" smtClean="0"/>
              <a:t>Написание и защита курсовых проектов и бакалаврских проектов (в рамках написания и защиты ВКР) с получением официального отзыва работодателя на разработанный студентом (ми) проект</a:t>
            </a:r>
            <a:endParaRPr lang="ru-RU" sz="1800" dirty="0"/>
          </a:p>
        </p:txBody>
      </p:sp>
      <p:sp>
        <p:nvSpPr>
          <p:cNvPr id="151" name="Shape 151"/>
          <p:cNvSpPr/>
          <p:nvPr/>
        </p:nvSpPr>
        <p:spPr>
          <a:xfrm>
            <a:off x="571499" y="1274302"/>
            <a:ext cx="6451601" cy="1358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b">
            <a:normAutofit/>
          </a:bodyPr>
          <a:lstStyle>
            <a:lvl1pPr algn="r">
              <a:defRPr>
                <a:solidFill>
                  <a:srgbClr val="747676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ОПИСАНИЕ РЕЗУЛЬТАТА</a:t>
            </a:r>
          </a:p>
        </p:txBody>
      </p:sp>
      <p:sp>
        <p:nvSpPr>
          <p:cNvPr id="152" name="Shape 152"/>
          <p:cNvSpPr/>
          <p:nvPr/>
        </p:nvSpPr>
        <p:spPr>
          <a:xfrm>
            <a:off x="2607997" y="2733261"/>
            <a:ext cx="4369010" cy="2"/>
          </a:xfrm>
          <a:prstGeom prst="line">
            <a:avLst/>
          </a:prstGeom>
          <a:ln w="12700">
            <a:solidFill>
              <a:srgbClr val="747676"/>
            </a:solidFill>
            <a:miter lim="400000"/>
          </a:ln>
        </p:spPr>
        <p:txBody>
          <a:bodyPr lIns="50800" tIns="50800" rIns="50800" bIns="50800" anchor="ctr"/>
          <a:lstStyle/>
          <a:p>
            <a:pPr defTabSz="457200">
              <a:spcBef>
                <a:spcPts val="0"/>
              </a:spcBef>
              <a:defRPr sz="1200" spc="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84"/>
          <p:cNvSpPr/>
          <p:nvPr/>
        </p:nvSpPr>
        <p:spPr>
          <a:xfrm>
            <a:off x="16130" y="1655679"/>
            <a:ext cx="2381814" cy="628834"/>
          </a:xfrm>
          <a:prstGeom prst="rect">
            <a:avLst/>
          </a:prstGeom>
          <a:solidFill>
            <a:schemeClr val="accent4">
              <a:lumOff val="-9884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ctr">
              <a:spcBef>
                <a:spcPts val="0"/>
              </a:spcBef>
              <a:defRPr sz="2400" spc="0">
                <a:solidFill>
                  <a:srgbClr val="FFFFFF"/>
                </a:solidFill>
                <a:latin typeface="+mn-lt"/>
                <a:ea typeface="+mn-ea"/>
                <a:cs typeface="+mn-cs"/>
                <a:sym typeface="DIN Alternate"/>
              </a:defRPr>
            </a:pPr>
            <a:endParaRPr dirty="0"/>
          </a:p>
        </p:txBody>
      </p:sp>
      <p:sp>
        <p:nvSpPr>
          <p:cNvPr id="158" name="Shape 158"/>
          <p:cNvSpPr/>
          <p:nvPr/>
        </p:nvSpPr>
        <p:spPr>
          <a:xfrm>
            <a:off x="571499" y="258302"/>
            <a:ext cx="6451601" cy="1358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b">
            <a:normAutofit/>
          </a:bodyPr>
          <a:lstStyle>
            <a:lvl1pPr algn="r">
              <a:defRPr>
                <a:solidFill>
                  <a:srgbClr val="747676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l"/>
            <a:r>
              <a:rPr lang="ru-RU" dirty="0"/>
              <a:t>ЗАДАЧИ ПРОЕКТА</a:t>
            </a:r>
            <a:endParaRPr dirty="0"/>
          </a:p>
        </p:txBody>
      </p:sp>
      <p:sp>
        <p:nvSpPr>
          <p:cNvPr id="159" name="Shape 159"/>
          <p:cNvSpPr/>
          <p:nvPr/>
        </p:nvSpPr>
        <p:spPr>
          <a:xfrm>
            <a:off x="644484" y="6316959"/>
            <a:ext cx="6153033" cy="1"/>
          </a:xfrm>
          <a:prstGeom prst="line">
            <a:avLst/>
          </a:prstGeom>
          <a:ln w="12700">
            <a:solidFill>
              <a:srgbClr val="747676"/>
            </a:solidFill>
            <a:miter lim="400000"/>
          </a:ln>
        </p:spPr>
        <p:txBody>
          <a:bodyPr lIns="50800" tIns="50800" rIns="50800" bIns="50800" anchor="ctr"/>
          <a:lstStyle/>
          <a:p>
            <a:pPr defTabSz="457200">
              <a:spcBef>
                <a:spcPts val="0"/>
              </a:spcBef>
              <a:defRPr sz="1200" spc="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9" name="Текст 28"/>
          <p:cNvSpPr>
            <a:spLocks noGrp="1"/>
          </p:cNvSpPr>
          <p:nvPr>
            <p:ph type="body" idx="1"/>
          </p:nvPr>
        </p:nvSpPr>
        <p:spPr>
          <a:xfrm>
            <a:off x="571500" y="2322988"/>
            <a:ext cx="11861800" cy="6706711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Этап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. «Разработка процедур документирования в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DIRECTUM RX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»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b="1" dirty="0"/>
              <a:t>Задача 1</a:t>
            </a:r>
            <a:r>
              <a:rPr lang="ru-RU" dirty="0"/>
              <a:t>: </a:t>
            </a:r>
          </a:p>
          <a:p>
            <a:pPr marL="514350" indent="-514350">
              <a:buAutoNum type="arabicPeriod"/>
            </a:pPr>
            <a:r>
              <a:rPr lang="ru-RU" sz="2400" dirty="0" smtClean="0"/>
              <a:t>Разработка шаблонов. Разработка шаблонов организационно-правовой, плановой и распорядительной документации, разрешенной к применению в ООО «….»</a:t>
            </a:r>
          </a:p>
          <a:p>
            <a:pPr marL="514350" indent="-514350">
              <a:buAutoNum type="arabicPeriod"/>
            </a:pPr>
            <a:r>
              <a:rPr lang="ru-RU" sz="2400" dirty="0" smtClean="0"/>
              <a:t>Систематизировать шаблоны документов по видам и типам</a:t>
            </a:r>
          </a:p>
          <a:p>
            <a:pPr marL="514350" indent="-514350">
              <a:buAutoNum type="arabicPeriod"/>
            </a:pPr>
            <a:r>
              <a:rPr lang="ru-RU" sz="2400" dirty="0" smtClean="0"/>
              <a:t>Ресурсы</a:t>
            </a:r>
            <a:r>
              <a:rPr lang="ru-RU" sz="2400" dirty="0"/>
              <a:t>, необходимые для выполнения задачи</a:t>
            </a:r>
            <a:r>
              <a:rPr lang="ru-RU" sz="2400" dirty="0" smtClean="0"/>
              <a:t>: </a:t>
            </a:r>
            <a:r>
              <a:rPr lang="ru-RU" sz="2400" dirty="0"/>
              <a:t>ПК </a:t>
            </a:r>
            <a:r>
              <a:rPr lang="ru-RU" sz="2400" dirty="0" smtClean="0"/>
              <a:t> с установленной </a:t>
            </a:r>
            <a:r>
              <a:rPr lang="en-US" sz="2400" dirty="0" smtClean="0"/>
              <a:t>DIRECTUM RX</a:t>
            </a:r>
            <a:r>
              <a:rPr lang="ru-RU" sz="2400" dirty="0" smtClean="0"/>
              <a:t>)</a:t>
            </a:r>
            <a:endParaRPr lang="ru-RU" sz="2400" dirty="0"/>
          </a:p>
          <a:p>
            <a:pPr marL="514350" indent="-514350">
              <a:buAutoNum type="arabicPeriod"/>
            </a:pPr>
            <a:r>
              <a:rPr lang="ru-RU" sz="2400" dirty="0"/>
              <a:t>Срок выполнения: с 12.09 по </a:t>
            </a:r>
            <a:r>
              <a:rPr lang="ru-RU" sz="2400" dirty="0" smtClean="0"/>
              <a:t>23.</a:t>
            </a:r>
            <a:r>
              <a:rPr lang="en-US" sz="2400" dirty="0" smtClean="0"/>
              <a:t>12</a:t>
            </a:r>
            <a:endParaRPr lang="ru-RU" sz="2400" dirty="0"/>
          </a:p>
          <a:p>
            <a:pPr marL="514350" indent="-514350">
              <a:buAutoNum type="arabicPeriod"/>
            </a:pPr>
            <a:r>
              <a:rPr lang="ru-RU" sz="2400" dirty="0"/>
              <a:t>Баллы за выполнение </a:t>
            </a:r>
            <a:r>
              <a:rPr lang="ru-RU" sz="2400" dirty="0" smtClean="0"/>
              <a:t>задачи (</a:t>
            </a:r>
            <a:r>
              <a:rPr lang="en-US" sz="2400" dirty="0" smtClean="0"/>
              <a:t>1-5</a:t>
            </a:r>
            <a:r>
              <a:rPr lang="ru-RU" sz="2400" dirty="0" smtClean="0"/>
              <a:t>)</a:t>
            </a:r>
            <a:endParaRPr lang="ru-RU" sz="2400" dirty="0"/>
          </a:p>
          <a:p>
            <a:pPr marL="514350" indent="-514350">
              <a:buAutoNum type="arabicPeriod"/>
            </a:pPr>
            <a:endParaRPr lang="ru-RU" sz="2400" dirty="0"/>
          </a:p>
          <a:p>
            <a:pPr marL="457200" indent="-457200">
              <a:buNone/>
            </a:pPr>
            <a:r>
              <a:rPr lang="ru-RU" sz="2400" b="1" dirty="0"/>
              <a:t>Задача 2</a:t>
            </a:r>
            <a:r>
              <a:rPr lang="ru-RU" sz="2400" dirty="0"/>
              <a:t>: </a:t>
            </a:r>
          </a:p>
          <a:p>
            <a:pPr marL="457200" indent="-457200">
              <a:buNone/>
            </a:pPr>
            <a:r>
              <a:rPr lang="ru-RU" sz="2400" dirty="0"/>
              <a:t>1. </a:t>
            </a:r>
            <a:r>
              <a:rPr lang="ru-RU" sz="2400" dirty="0" smtClean="0"/>
              <a:t>Разработка шаблонов. Разработка шаблонов отчетной, информационно-справочной и документации по обращениям граждан</a:t>
            </a:r>
            <a:endParaRPr lang="ru-RU" sz="2400" dirty="0"/>
          </a:p>
          <a:p>
            <a:pPr marL="457200" indent="-457200">
              <a:buNone/>
            </a:pPr>
            <a:r>
              <a:rPr lang="ru-RU" sz="2400" dirty="0"/>
              <a:t>2. </a:t>
            </a:r>
            <a:r>
              <a:rPr lang="ru-RU" sz="2400" dirty="0" smtClean="0"/>
              <a:t>Систематизировать шаблоны по типам и видам</a:t>
            </a:r>
            <a:endParaRPr lang="ru-RU" sz="2400" dirty="0"/>
          </a:p>
          <a:p>
            <a:pPr marL="0" indent="0">
              <a:buNone/>
            </a:pPr>
            <a:r>
              <a:rPr lang="ru-RU" sz="2400" dirty="0" smtClean="0"/>
              <a:t>3. </a:t>
            </a:r>
            <a:r>
              <a:rPr lang="ru-RU" sz="2400" dirty="0"/>
              <a:t>Ресурсы, необходимые для выполнения задачи: ПК  с установленной </a:t>
            </a:r>
            <a:r>
              <a:rPr lang="en-US" sz="2400" dirty="0"/>
              <a:t>DIRECTUM RX</a:t>
            </a:r>
            <a:r>
              <a:rPr lang="ru-RU" sz="2400" dirty="0"/>
              <a:t>)</a:t>
            </a:r>
          </a:p>
          <a:p>
            <a:pPr marL="0" indent="0">
              <a:buNone/>
            </a:pPr>
            <a:r>
              <a:rPr lang="ru-RU" sz="2400" dirty="0" smtClean="0"/>
              <a:t>4.Срок </a:t>
            </a:r>
            <a:r>
              <a:rPr lang="ru-RU" sz="2400" dirty="0"/>
              <a:t>выполнения: с 12.09 по 23.</a:t>
            </a:r>
            <a:r>
              <a:rPr lang="en-US" sz="2400" dirty="0" smtClean="0"/>
              <a:t>12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5. Баллы за выполнение задачи (1-5)</a:t>
            </a:r>
            <a:endParaRPr lang="ru-RU" sz="2400" dirty="0"/>
          </a:p>
          <a:p>
            <a:pPr marL="0" indent="0">
              <a:buNone/>
            </a:pPr>
            <a:endParaRPr lang="ru-RU" sz="2400" dirty="0"/>
          </a:p>
          <a:p>
            <a:pPr marL="514350" indent="-514350">
              <a:buNone/>
            </a:pPr>
            <a:endParaRPr lang="ru-RU" sz="2400" dirty="0"/>
          </a:p>
          <a:p>
            <a:pPr marL="514350" indent="-514350">
              <a:buAutoNum type="arabicPeriod"/>
            </a:pPr>
            <a:endParaRPr lang="ru-RU" sz="2400" dirty="0"/>
          </a:p>
          <a:p>
            <a:pPr marL="514350" indent="-514350">
              <a:buAutoNum type="arabicPeriod"/>
            </a:pPr>
            <a:endParaRPr lang="ru-RU" sz="2400" dirty="0"/>
          </a:p>
          <a:p>
            <a:pPr>
              <a:buNone/>
            </a:pPr>
            <a:endParaRPr lang="ru-RU" b="1" dirty="0"/>
          </a:p>
        </p:txBody>
      </p:sp>
      <p:sp>
        <p:nvSpPr>
          <p:cNvPr id="30" name="Shape 159"/>
          <p:cNvSpPr/>
          <p:nvPr/>
        </p:nvSpPr>
        <p:spPr>
          <a:xfrm>
            <a:off x="637399" y="1636440"/>
            <a:ext cx="6153033" cy="1"/>
          </a:xfrm>
          <a:prstGeom prst="line">
            <a:avLst/>
          </a:prstGeom>
          <a:ln w="12700">
            <a:solidFill>
              <a:srgbClr val="747676"/>
            </a:solidFill>
            <a:miter lim="400000"/>
          </a:ln>
        </p:spPr>
        <p:txBody>
          <a:bodyPr lIns="50800" tIns="50800" rIns="50800" bIns="50800" anchor="ctr"/>
          <a:lstStyle/>
          <a:p>
            <a:pPr defTabSz="457200">
              <a:spcBef>
                <a:spcPts val="0"/>
              </a:spcBef>
              <a:defRPr sz="1200" spc="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1504788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84"/>
          <p:cNvSpPr/>
          <p:nvPr/>
        </p:nvSpPr>
        <p:spPr>
          <a:xfrm>
            <a:off x="16130" y="1655679"/>
            <a:ext cx="2381814" cy="628834"/>
          </a:xfrm>
          <a:prstGeom prst="rect">
            <a:avLst/>
          </a:prstGeom>
          <a:solidFill>
            <a:schemeClr val="accent4">
              <a:lumOff val="-9884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ctr">
              <a:spcBef>
                <a:spcPts val="0"/>
              </a:spcBef>
              <a:defRPr sz="2400" spc="0">
                <a:solidFill>
                  <a:srgbClr val="FFFFFF"/>
                </a:solidFill>
                <a:latin typeface="+mn-lt"/>
                <a:ea typeface="+mn-ea"/>
                <a:cs typeface="+mn-cs"/>
                <a:sym typeface="DIN Alternate"/>
              </a:defRPr>
            </a:pPr>
            <a:endParaRPr dirty="0"/>
          </a:p>
        </p:txBody>
      </p:sp>
      <p:sp>
        <p:nvSpPr>
          <p:cNvPr id="158" name="Shape 158"/>
          <p:cNvSpPr/>
          <p:nvPr/>
        </p:nvSpPr>
        <p:spPr>
          <a:xfrm>
            <a:off x="571499" y="258302"/>
            <a:ext cx="6451601" cy="1358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b">
            <a:normAutofit/>
          </a:bodyPr>
          <a:lstStyle>
            <a:lvl1pPr algn="r">
              <a:defRPr>
                <a:solidFill>
                  <a:srgbClr val="747676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l"/>
            <a:r>
              <a:rPr lang="ru-RU" dirty="0"/>
              <a:t>ЗАДАЧИ ПРОЕКТА</a:t>
            </a:r>
            <a:endParaRPr/>
          </a:p>
        </p:txBody>
      </p:sp>
      <p:sp>
        <p:nvSpPr>
          <p:cNvPr id="29" name="Текст 28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 </a:t>
            </a:r>
            <a:endParaRPr lang="ru-RU" b="1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Этап 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2. «Настройка модуля «Делопроизводство» СЭД</a:t>
            </a:r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</a:rPr>
              <a:t> DIRECTUM RX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» (2-ой курс обучения)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  <a:p>
            <a:pPr marL="514350" indent="-514350">
              <a:buAutoNum type="arabicPeriod"/>
            </a:pPr>
            <a:endParaRPr lang="ru-RU" sz="2800" dirty="0"/>
          </a:p>
          <a:p>
            <a:pPr marL="0" indent="0">
              <a:buNone/>
            </a:pP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Этап 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3.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«Настройка модуля 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«Кадровый ЭДО»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СЭД</a:t>
            </a:r>
            <a:r>
              <a:rPr lang="en-US" sz="2800" b="1" dirty="0">
                <a:solidFill>
                  <a:schemeClr val="accent5">
                    <a:lumMod val="75000"/>
                  </a:schemeClr>
                </a:solidFill>
              </a:rPr>
              <a:t> DIRECTUM </a:t>
            </a:r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</a:rPr>
              <a:t>RX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» (3-ий курс обучения)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2800" dirty="0"/>
          </a:p>
          <a:p>
            <a:pPr>
              <a:buNone/>
            </a:pP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Этап 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4.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«Настройка модуля 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«Долговременный архив»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СЭД</a:t>
            </a:r>
            <a:r>
              <a:rPr lang="en-US" sz="2800" b="1" dirty="0">
                <a:solidFill>
                  <a:schemeClr val="accent5">
                    <a:lumMod val="75000"/>
                  </a:schemeClr>
                </a:solidFill>
              </a:rPr>
              <a:t> DIRECTUM </a:t>
            </a:r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</a:rPr>
              <a:t>RX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» (4-ый курс обучения)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Этап 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5.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«Настройка модуля 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«Обращения граждан и организаций»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СЭД</a:t>
            </a:r>
            <a:r>
              <a:rPr lang="en-US" sz="2800" b="1" dirty="0">
                <a:solidFill>
                  <a:schemeClr val="accent5">
                    <a:lumMod val="75000"/>
                  </a:schemeClr>
                </a:solidFill>
              </a:rPr>
              <a:t> DIRECTUM </a:t>
            </a:r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</a:rPr>
              <a:t>RX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» (5-ый курс обучения)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buNone/>
            </a:pPr>
            <a:endParaRPr lang="ru-RU" b="1" dirty="0"/>
          </a:p>
        </p:txBody>
      </p:sp>
      <p:sp>
        <p:nvSpPr>
          <p:cNvPr id="5" name="Shape 159"/>
          <p:cNvSpPr/>
          <p:nvPr/>
        </p:nvSpPr>
        <p:spPr>
          <a:xfrm>
            <a:off x="637399" y="1636440"/>
            <a:ext cx="6153033" cy="1"/>
          </a:xfrm>
          <a:prstGeom prst="line">
            <a:avLst/>
          </a:prstGeom>
          <a:ln w="12700">
            <a:solidFill>
              <a:srgbClr val="747676"/>
            </a:solidFill>
            <a:miter lim="400000"/>
          </a:ln>
        </p:spPr>
        <p:txBody>
          <a:bodyPr lIns="50800" tIns="50800" rIns="50800" bIns="50800" anchor="ctr"/>
          <a:lstStyle/>
          <a:p>
            <a:pPr defTabSz="457200">
              <a:spcBef>
                <a:spcPts val="0"/>
              </a:spcBef>
              <a:defRPr sz="1200" spc="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6" name="Shape 159"/>
          <p:cNvSpPr/>
          <p:nvPr/>
        </p:nvSpPr>
        <p:spPr>
          <a:xfrm>
            <a:off x="644484" y="6460976"/>
            <a:ext cx="6153033" cy="1"/>
          </a:xfrm>
          <a:prstGeom prst="line">
            <a:avLst/>
          </a:prstGeom>
          <a:ln w="12700">
            <a:solidFill>
              <a:srgbClr val="747676"/>
            </a:solidFill>
            <a:miter lim="400000"/>
          </a:ln>
        </p:spPr>
        <p:txBody>
          <a:bodyPr lIns="50800" tIns="50800" rIns="50800" bIns="50800" anchor="ctr"/>
          <a:lstStyle/>
          <a:p>
            <a:pPr defTabSz="457200">
              <a:spcBef>
                <a:spcPts val="0"/>
              </a:spcBef>
              <a:defRPr sz="1200" spc="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1504788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/>
          <p:nvPr/>
        </p:nvSpPr>
        <p:spPr>
          <a:xfrm flipV="1">
            <a:off x="13232291" y="268287"/>
            <a:ext cx="1" cy="3145494"/>
          </a:xfrm>
          <a:prstGeom prst="line">
            <a:avLst/>
          </a:prstGeom>
          <a:ln w="3175"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algn="ctr">
              <a:spcBef>
                <a:spcPts val="0"/>
              </a:spcBef>
              <a:defRPr sz="2400" spc="0">
                <a:latin typeface="+mn-lt"/>
                <a:ea typeface="+mn-ea"/>
                <a:cs typeface="+mn-cs"/>
                <a:sym typeface="DIN Alternate"/>
              </a:defRPr>
            </a:pPr>
            <a:endParaRPr/>
          </a:p>
        </p:txBody>
      </p:sp>
      <p:sp>
        <p:nvSpPr>
          <p:cNvPr id="205" name="Shape 205"/>
          <p:cNvSpPr/>
          <p:nvPr/>
        </p:nvSpPr>
        <p:spPr>
          <a:xfrm>
            <a:off x="7526520" y="10070520"/>
            <a:ext cx="5478286" cy="414591"/>
          </a:xfrm>
          <a:prstGeom prst="rect">
            <a:avLst/>
          </a:prstGeom>
          <a:solidFill>
            <a:srgbClr val="F2F2F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spcBef>
                <a:spcPts val="0"/>
              </a:spcBef>
              <a:defRPr sz="2400" spc="0">
                <a:solidFill>
                  <a:srgbClr val="FFFFFF"/>
                </a:solidFill>
                <a:latin typeface="+mn-lt"/>
                <a:ea typeface="+mn-ea"/>
                <a:cs typeface="+mn-cs"/>
                <a:sym typeface="DIN Alternate"/>
              </a:defRPr>
            </a:pPr>
            <a:endParaRPr/>
          </a:p>
        </p:txBody>
      </p:sp>
      <p:sp>
        <p:nvSpPr>
          <p:cNvPr id="206" name="Shape 206"/>
          <p:cNvSpPr>
            <a:spLocks noGrp="1"/>
          </p:cNvSpPr>
          <p:nvPr>
            <p:ph type="subTitle" sz="half" idx="1"/>
          </p:nvPr>
        </p:nvSpPr>
        <p:spPr>
          <a:xfrm>
            <a:off x="571499" y="3013326"/>
            <a:ext cx="6451601" cy="5879749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 defTabSz="1279543">
              <a:lnSpc>
                <a:spcPct val="100000"/>
              </a:lnSpc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sz="1800" b="1" dirty="0" err="1"/>
              <a:t>Для</a:t>
            </a:r>
            <a:r>
              <a:rPr sz="1800" b="1" dirty="0"/>
              <a:t> </a:t>
            </a:r>
            <a:r>
              <a:rPr sz="1800" b="1" dirty="0" err="1"/>
              <a:t>получения</a:t>
            </a:r>
            <a:r>
              <a:rPr sz="1800" b="1" dirty="0"/>
              <a:t> </a:t>
            </a:r>
            <a:r>
              <a:rPr sz="1800" b="1" dirty="0" err="1"/>
              <a:t>итогового</a:t>
            </a:r>
            <a:r>
              <a:rPr sz="1800" b="1" dirty="0"/>
              <a:t> </a:t>
            </a:r>
            <a:r>
              <a:rPr sz="1800" b="1" dirty="0" err="1"/>
              <a:t>продукта</a:t>
            </a:r>
            <a:r>
              <a:rPr sz="1800" b="1" dirty="0"/>
              <a:t> </a:t>
            </a:r>
            <a:r>
              <a:rPr sz="1800" b="1" dirty="0" err="1"/>
              <a:t>необходимо</a:t>
            </a:r>
            <a:r>
              <a:rPr sz="1800" b="1" dirty="0"/>
              <a:t>:</a:t>
            </a:r>
          </a:p>
          <a:p>
            <a:pPr algn="just" defTabSz="1279543">
              <a:lnSpc>
                <a:spcPct val="100000"/>
              </a:lnSpc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sz="1800" dirty="0"/>
              <a:t> </a:t>
            </a:r>
          </a:p>
          <a:p>
            <a:pPr algn="just" defTabSz="1279543">
              <a:lnSpc>
                <a:spcPct val="100000"/>
              </a:lnSpc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sz="1800" b="1" dirty="0" err="1"/>
              <a:t>Оборудование</a:t>
            </a:r>
            <a:r>
              <a:rPr sz="1800" dirty="0"/>
              <a:t> </a:t>
            </a:r>
          </a:p>
          <a:p>
            <a:pPr algn="just" defTabSz="1279543">
              <a:lnSpc>
                <a:spcPct val="100000"/>
              </a:lnSpc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ru-RU" sz="1800" dirty="0" smtClean="0"/>
              <a:t>П</a:t>
            </a:r>
            <a:r>
              <a:rPr lang="en-US" sz="1800" dirty="0" smtClean="0"/>
              <a:t>K</a:t>
            </a:r>
            <a:r>
              <a:rPr lang="ru-RU" sz="1800" dirty="0" smtClean="0"/>
              <a:t> с установленной СЭД </a:t>
            </a:r>
            <a:r>
              <a:rPr lang="en-US" sz="1800" dirty="0" smtClean="0"/>
              <a:t>DIRECTUM RX</a:t>
            </a:r>
            <a:endParaRPr sz="1800" dirty="0"/>
          </a:p>
        </p:txBody>
      </p:sp>
      <p:sp>
        <p:nvSpPr>
          <p:cNvPr id="207" name="Shape 207"/>
          <p:cNvSpPr/>
          <p:nvPr/>
        </p:nvSpPr>
        <p:spPr>
          <a:xfrm>
            <a:off x="571499" y="1274302"/>
            <a:ext cx="6451601" cy="1358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b">
            <a:normAutofit/>
          </a:bodyPr>
          <a:lstStyle>
            <a:lvl1pPr algn="r"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РЕСУРСНОЕ ОБЕСПЕЧЕНИЕ ПРОЕКТА</a:t>
            </a:r>
          </a:p>
        </p:txBody>
      </p:sp>
      <p:sp>
        <p:nvSpPr>
          <p:cNvPr id="208" name="Shape 208"/>
          <p:cNvSpPr/>
          <p:nvPr/>
        </p:nvSpPr>
        <p:spPr>
          <a:xfrm flipV="1">
            <a:off x="1929164" y="2733261"/>
            <a:ext cx="5047843" cy="2"/>
          </a:xfrm>
          <a:prstGeom prst="line">
            <a:avLst/>
          </a:prstGeom>
          <a:ln w="12700">
            <a:solidFill>
              <a:srgbClr val="747676"/>
            </a:solidFill>
            <a:miter lim="400000"/>
          </a:ln>
        </p:spPr>
        <p:txBody>
          <a:bodyPr lIns="50800" tIns="50800" rIns="50800" bIns="50800" anchor="ctr"/>
          <a:lstStyle/>
          <a:p>
            <a:pPr defTabSz="457200">
              <a:spcBef>
                <a:spcPts val="0"/>
              </a:spcBef>
              <a:defRPr sz="1200" spc="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pic>
        <p:nvPicPr>
          <p:cNvPr id="3074" name="Picture 2" descr="https://upload.wikimedia.org/wikipedia/commons/8/83/Directum-jazz_interfac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312" y="4228728"/>
            <a:ext cx="6430787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182429520_1646x1646.jpeg"/>
          <p:cNvPicPr>
            <a:picLocks noGrp="1" noChangeAspect="1"/>
          </p:cNvPicPr>
          <p:nvPr>
            <p:ph type="pic" idx="13"/>
          </p:nvPr>
        </p:nvPicPr>
        <p:blipFill>
          <a:blip r:embed="rId2"/>
          <a:srcRect l="34155" t="129" r="9870" b="129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17" name="image4.jpg" descr="C:\Users\illumination\Dropbox\Лепешкин Илья\ВСФ\engineering\0b231b292f34437be1a0061b0d55adf2.jpg"/>
          <p:cNvPicPr>
            <a:picLocks noChangeAspect="1"/>
          </p:cNvPicPr>
          <p:nvPr/>
        </p:nvPicPr>
        <p:blipFill>
          <a:blip r:embed="rId3"/>
          <a:srcRect b="43421"/>
          <a:stretch>
            <a:fillRect/>
          </a:stretch>
        </p:blipFill>
        <p:spPr>
          <a:xfrm flipH="1">
            <a:off x="7526514" y="-1"/>
            <a:ext cx="5478287" cy="9753602"/>
          </a:xfrm>
          <a:prstGeom prst="rect">
            <a:avLst/>
          </a:prstGeom>
          <a:ln w="12700">
            <a:miter lim="400000"/>
          </a:ln>
        </p:spPr>
      </p:pic>
      <p:pic>
        <p:nvPicPr>
          <p:cNvPr id="218" name="image13.jpg" descr="C:\Users\illumination\Dropbox\Лепешкин Илья\ВСФ\engineering\dfb89191c15e2665936d992372229fb3.jpg"/>
          <p:cNvPicPr>
            <a:picLocks noChangeAspect="1"/>
          </p:cNvPicPr>
          <p:nvPr/>
        </p:nvPicPr>
        <p:blipFill>
          <a:blip r:embed="rId4"/>
          <a:srcRect l="5086"/>
          <a:stretch>
            <a:fillRect/>
          </a:stretch>
        </p:blipFill>
        <p:spPr>
          <a:xfrm flipH="1">
            <a:off x="7526515" y="-1"/>
            <a:ext cx="5478286" cy="9753602"/>
          </a:xfrm>
          <a:prstGeom prst="rect">
            <a:avLst/>
          </a:prstGeom>
          <a:ln w="12700">
            <a:miter lim="400000"/>
          </a:ln>
        </p:spPr>
      </p:pic>
      <p:sp>
        <p:nvSpPr>
          <p:cNvPr id="219" name="Shape 219"/>
          <p:cNvSpPr/>
          <p:nvPr/>
        </p:nvSpPr>
        <p:spPr>
          <a:xfrm flipV="1">
            <a:off x="13232291" y="268287"/>
            <a:ext cx="1" cy="3145494"/>
          </a:xfrm>
          <a:prstGeom prst="line">
            <a:avLst/>
          </a:prstGeom>
          <a:ln w="3175">
            <a:solidFill>
              <a:srgbClr val="000000"/>
            </a:solidFill>
          </a:ln>
        </p:spPr>
        <p:txBody>
          <a:bodyPr lIns="50800" tIns="50800" rIns="50800" bIns="50800" anchor="ctr"/>
          <a:lstStyle/>
          <a:p>
            <a:pPr algn="ctr">
              <a:spcBef>
                <a:spcPts val="0"/>
              </a:spcBef>
              <a:defRPr sz="2400" spc="0">
                <a:latin typeface="+mn-lt"/>
                <a:ea typeface="+mn-ea"/>
                <a:cs typeface="+mn-cs"/>
                <a:sym typeface="DIN Alternate"/>
              </a:defRPr>
            </a:pPr>
            <a:endParaRPr/>
          </a:p>
        </p:txBody>
      </p:sp>
      <p:sp>
        <p:nvSpPr>
          <p:cNvPr id="220" name="Shape 220"/>
          <p:cNvSpPr>
            <a:spLocks noGrp="1"/>
          </p:cNvSpPr>
          <p:nvPr>
            <p:ph type="body" sz="quarter" idx="1"/>
          </p:nvPr>
        </p:nvSpPr>
        <p:spPr>
          <a:xfrm>
            <a:off x="3858783" y="3004592"/>
            <a:ext cx="3164317" cy="1358901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300"/>
              </a:spcBef>
              <a:defRPr sz="1800" b="1" spc="18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just"/>
            <a:r>
              <a:rPr dirty="0" err="1"/>
              <a:t>Руководители</a:t>
            </a:r>
            <a:r>
              <a:rPr dirty="0"/>
              <a:t> </a:t>
            </a:r>
            <a:r>
              <a:rPr dirty="0" err="1" smtClean="0"/>
              <a:t>проекта</a:t>
            </a:r>
            <a:endParaRPr lang="en-US" dirty="0" smtClean="0"/>
          </a:p>
          <a:p>
            <a:pPr algn="just"/>
            <a:r>
              <a:rPr lang="ru-RU" dirty="0" smtClean="0"/>
              <a:t>Карпычева Е.В.</a:t>
            </a:r>
            <a:endParaRPr dirty="0"/>
          </a:p>
        </p:txBody>
      </p:sp>
      <p:sp>
        <p:nvSpPr>
          <p:cNvPr id="221" name="Shape 221"/>
          <p:cNvSpPr/>
          <p:nvPr/>
        </p:nvSpPr>
        <p:spPr>
          <a:xfrm>
            <a:off x="571499" y="1274302"/>
            <a:ext cx="6451601" cy="1358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b">
            <a:normAutofit/>
          </a:bodyPr>
          <a:lstStyle>
            <a:lvl1pPr algn="r"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СПАСИБО ЗА ВНИМАНИЕ!</a:t>
            </a:r>
          </a:p>
        </p:txBody>
      </p:sp>
      <p:sp>
        <p:nvSpPr>
          <p:cNvPr id="222" name="Shape 222"/>
          <p:cNvSpPr/>
          <p:nvPr/>
        </p:nvSpPr>
        <p:spPr>
          <a:xfrm flipV="1">
            <a:off x="2339142" y="2733262"/>
            <a:ext cx="4637865" cy="1"/>
          </a:xfrm>
          <a:prstGeom prst="line">
            <a:avLst/>
          </a:prstGeom>
          <a:ln w="12700">
            <a:solidFill>
              <a:srgbClr val="747676"/>
            </a:solidFill>
            <a:miter lim="400000"/>
          </a:ln>
        </p:spPr>
        <p:txBody>
          <a:bodyPr lIns="50800" tIns="50800" rIns="50800" bIns="50800" anchor="ctr"/>
          <a:lstStyle/>
          <a:p>
            <a:pPr defTabSz="457200">
              <a:spcBef>
                <a:spcPts val="0"/>
              </a:spcBef>
              <a:defRPr sz="1200" spc="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New_Template9">
  <a:themeElements>
    <a:clrScheme name="New_Template9">
      <a:dk1>
        <a:srgbClr val="5C5C5C"/>
      </a:dk1>
      <a:lt1>
        <a:srgbClr val="FFFFFF"/>
      </a:lt1>
      <a:dk2>
        <a:srgbClr val="5C5C5C"/>
      </a:dk2>
      <a:lt2>
        <a:srgbClr val="CBCBCB"/>
      </a:lt2>
      <a:accent1>
        <a:srgbClr val="80989C"/>
      </a:accent1>
      <a:accent2>
        <a:srgbClr val="A8AB65"/>
      </a:accent2>
      <a:accent3>
        <a:srgbClr val="CBAC69"/>
      </a:accent3>
      <a:accent4>
        <a:srgbClr val="CF7330"/>
      </a:accent4>
      <a:accent5>
        <a:srgbClr val="B44C34"/>
      </a:accent5>
      <a:accent6>
        <a:srgbClr val="8C869B"/>
      </a:accent6>
      <a:hlink>
        <a:srgbClr val="0000FF"/>
      </a:hlink>
      <a:folHlink>
        <a:srgbClr val="FF00FF"/>
      </a:folHlink>
    </a:clrScheme>
    <a:fontScheme name="New_Template9">
      <a:majorFont>
        <a:latin typeface="DIN Alternate"/>
        <a:ea typeface="DIN Alternate"/>
        <a:cs typeface="DIN Alternate"/>
      </a:majorFont>
      <a:minorFont>
        <a:latin typeface="DIN Alternate"/>
        <a:ea typeface="DIN Alternate"/>
        <a:cs typeface="DIN Alternate"/>
      </a:minorFont>
    </a:fontScheme>
    <a:fmtScheme name="New_Template9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hueOff val="-522454"/>
            <a:satOff val="1153"/>
            <a:lumOff val="13444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DIN Alternat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747676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0" hangingPunct="0">
          <a:lnSpc>
            <a:spcPct val="100000"/>
          </a:lnSpc>
          <a:spcBef>
            <a:spcPts val="140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28" normalizeH="0" baseline="0">
            <a:ln>
              <a:noFill/>
            </a:ln>
            <a:solidFill>
              <a:srgbClr val="5C5C5C"/>
            </a:solidFill>
            <a:effectLst/>
            <a:uFillTx/>
            <a:latin typeface="Iowan Old Style Italic"/>
            <a:ea typeface="Iowan Old Style Italic"/>
            <a:cs typeface="Iowan Old Style Italic"/>
            <a:sym typeface="Iowan Old Style Italic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New_Template9">
  <a:themeElements>
    <a:clrScheme name="New_Template9">
      <a:dk1>
        <a:srgbClr val="000000"/>
      </a:dk1>
      <a:lt1>
        <a:srgbClr val="FFFFFF"/>
      </a:lt1>
      <a:dk2>
        <a:srgbClr val="5C5C5C"/>
      </a:dk2>
      <a:lt2>
        <a:srgbClr val="CBCBCB"/>
      </a:lt2>
      <a:accent1>
        <a:srgbClr val="80989C"/>
      </a:accent1>
      <a:accent2>
        <a:srgbClr val="A8AB65"/>
      </a:accent2>
      <a:accent3>
        <a:srgbClr val="CBAC69"/>
      </a:accent3>
      <a:accent4>
        <a:srgbClr val="CF7330"/>
      </a:accent4>
      <a:accent5>
        <a:srgbClr val="B44C34"/>
      </a:accent5>
      <a:accent6>
        <a:srgbClr val="8C869B"/>
      </a:accent6>
      <a:hlink>
        <a:srgbClr val="0000FF"/>
      </a:hlink>
      <a:folHlink>
        <a:srgbClr val="FF00FF"/>
      </a:folHlink>
    </a:clrScheme>
    <a:fontScheme name="New_Template9">
      <a:majorFont>
        <a:latin typeface="DIN Alternate"/>
        <a:ea typeface="DIN Alternate"/>
        <a:cs typeface="DIN Alternate"/>
      </a:majorFont>
      <a:minorFont>
        <a:latin typeface="DIN Alternate"/>
        <a:ea typeface="DIN Alternate"/>
        <a:cs typeface="DIN Alternate"/>
      </a:minorFont>
    </a:fontScheme>
    <a:fmtScheme name="New_Template9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hueOff val="-522454"/>
            <a:satOff val="1153"/>
            <a:lumOff val="13444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DIN Alternat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747676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0" hangingPunct="0">
          <a:lnSpc>
            <a:spcPct val="100000"/>
          </a:lnSpc>
          <a:spcBef>
            <a:spcPts val="140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28" normalizeH="0" baseline="0">
            <a:ln>
              <a:noFill/>
            </a:ln>
            <a:solidFill>
              <a:srgbClr val="5C5C5C"/>
            </a:solidFill>
            <a:effectLst/>
            <a:uFillTx/>
            <a:latin typeface="Iowan Old Style Italic"/>
            <a:ea typeface="Iowan Old Style Italic"/>
            <a:cs typeface="Iowan Old Style Italic"/>
            <a:sym typeface="Iowan Old Style Italic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546</TotalTime>
  <Words>331</Words>
  <Application>Microsoft Office PowerPoint</Application>
  <PresentationFormat>Произвольный</PresentationFormat>
  <Paragraphs>69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8" baseType="lpstr">
      <vt:lpstr>Arial</vt:lpstr>
      <vt:lpstr>Baskerville SemiBold</vt:lpstr>
      <vt:lpstr>DIN Alternate</vt:lpstr>
      <vt:lpstr>Helvetica</vt:lpstr>
      <vt:lpstr>Helvetica Neue</vt:lpstr>
      <vt:lpstr>Iowan Old Style Italic</vt:lpstr>
      <vt:lpstr>Iowan Old Style Roman</vt:lpstr>
      <vt:lpstr>Zapf Dingbats</vt:lpstr>
      <vt:lpstr>New_Template9</vt:lpstr>
      <vt:lpstr>Внедрение СЭД DIRECTUM RX (рабочее название)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проекта</dc:title>
  <dc:creator>Andragor</dc:creator>
  <cp:lastModifiedBy>Админ</cp:lastModifiedBy>
  <cp:revision>48</cp:revision>
  <dcterms:modified xsi:type="dcterms:W3CDTF">2026-03-17T12:12:07Z</dcterms:modified>
</cp:coreProperties>
</file>